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69" r:id="rId4"/>
    <p:sldId id="268" r:id="rId5"/>
    <p:sldId id="270" r:id="rId6"/>
    <p:sldId id="272" r:id="rId7"/>
    <p:sldId id="27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8166" autoAdjust="0"/>
  </p:normalViewPr>
  <p:slideViewPr>
    <p:cSldViewPr snapToGrid="0">
      <p:cViewPr varScale="1">
        <p:scale>
          <a:sx n="65" d="100"/>
          <a:sy n="65" d="100"/>
        </p:scale>
        <p:origin x="1910" y="48"/>
      </p:cViewPr>
      <p:guideLst>
        <p:guide orient="horz" pos="1620"/>
        <p:guide pos="2880"/>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9129B-D22D-4416-B7C2-98BEBD27C7BD}" type="datetimeFigureOut">
              <a:rPr lang="en-GB" smtClean="0"/>
              <a:t>10/06/2016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11AD95-436B-45BF-9202-CBDC45B4D809}" type="slidenum">
              <a:rPr lang="en-GB" smtClean="0"/>
              <a:t>‹#›</a:t>
            </a:fld>
            <a:endParaRPr lang="en-GB"/>
          </a:p>
        </p:txBody>
      </p:sp>
    </p:spTree>
    <p:extLst>
      <p:ext uri="{BB962C8B-B14F-4D97-AF65-F5344CB8AC3E}">
        <p14:creationId xmlns:p14="http://schemas.microsoft.com/office/powerpoint/2010/main" val="1723596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video aims to simplify the concept of “thinking in reverse</a:t>
            </a:r>
            <a:r>
              <a:rPr lang="en-GB" baseline="0" dirty="0" smtClean="0"/>
              <a:t> order” by equating some of the steps in the research process with steps involved in baking a cake.</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1</a:t>
            </a:fld>
            <a:endParaRPr lang="en-GB"/>
          </a:p>
        </p:txBody>
      </p:sp>
    </p:spTree>
    <p:extLst>
      <p:ext uri="{BB962C8B-B14F-4D97-AF65-F5344CB8AC3E}">
        <p14:creationId xmlns:p14="http://schemas.microsoft.com/office/powerpoint/2010/main" val="2796225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an example in this video we’ll use a typical</a:t>
            </a:r>
            <a:r>
              <a:rPr lang="en-GB" baseline="0" dirty="0" smtClean="0"/>
              <a:t> research activity – a survey.</a:t>
            </a:r>
          </a:p>
          <a:p>
            <a:r>
              <a:rPr lang="en-GB" baseline="0" dirty="0" smtClean="0"/>
              <a:t>Typically researchers would start by defining the objectives of the survey – what are they trying to find out, etc.  </a:t>
            </a:r>
          </a:p>
          <a:p>
            <a:r>
              <a:rPr lang="en-GB" baseline="0" dirty="0" smtClean="0"/>
              <a:t>The next step is often designing the questionnaire.  Of course when designing the questionnaire you need to base it on the study objectives.  Questionnaire design can often drag on for some time and questionnaires can become unnecessarily long with interested parties adding extra questions “just in case” or because “that might be interesting”.</a:t>
            </a:r>
          </a:p>
          <a:p>
            <a:r>
              <a:rPr lang="en-GB" baseline="0" dirty="0" smtClean="0"/>
              <a:t>Once the questionnaire is finalised the next step is generally the fieldwork for data collection.  Of course this can take some time and needs careful planning but for the purpose of this video we won’t go into detail. During and after the fieldwork, the data will need to be thoroughly checked and cleaned to make sure it is of good quality.  Again this is a long process and we are not going into detail in this video.</a:t>
            </a:r>
          </a:p>
          <a:p>
            <a:r>
              <a:rPr lang="en-GB" baseline="0" dirty="0" smtClean="0"/>
              <a:t>An analysis plan is generally a set of empty tables and graphs that will be populated with results from the analysis. Putting together an analysis plan is usually done either while the fieldwork is taking place or just after and researchers often base their analysis plan on the questionnaire.  As already mentioned questionnaires often include questions that are not needed and do not relate to the study objectives, and consequently the analysis plan also becomes too long as researchers feel they need to include tables for the “just in case” questions and the “might be interesting” questions. </a:t>
            </a:r>
          </a:p>
          <a:p>
            <a:r>
              <a:rPr lang="en-GB" baseline="0" dirty="0" smtClean="0"/>
              <a:t>Once the data has been cleaned and the analysis plan is finalised the next step would be to run the analysis to produce the results to populate the tables and graphs in the analysis plan.  The report is then produced and often involves writing commentary around the completed tables in the analysis plan.</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2</a:t>
            </a:fld>
            <a:endParaRPr lang="en-GB"/>
          </a:p>
        </p:txBody>
      </p:sp>
    </p:spTree>
    <p:extLst>
      <p:ext uri="{BB962C8B-B14F-4D97-AF65-F5344CB8AC3E}">
        <p14:creationId xmlns:p14="http://schemas.microsoft.com/office/powerpoint/2010/main" val="679514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approach works to some extent but is often not as efficient as it might be.</a:t>
            </a:r>
            <a:r>
              <a:rPr lang="en-GB" baseline="0" dirty="0" smtClean="0"/>
              <a:t>  As we said researchers often collect more data than they actually need. Consequently processing the data takes longer than it should as does making sense of the results.  </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3</a:t>
            </a:fld>
            <a:endParaRPr lang="en-GB"/>
          </a:p>
        </p:txBody>
      </p:sp>
    </p:spTree>
    <p:extLst>
      <p:ext uri="{BB962C8B-B14F-4D97-AF65-F5344CB8AC3E}">
        <p14:creationId xmlns:p14="http://schemas.microsoft.com/office/powerpoint/2010/main" val="2728636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Let’s now move onto baking a cake and the steps involved in that process.  This might seem strange but bear with us as we equate these</a:t>
            </a:r>
            <a:r>
              <a:rPr lang="en-GB" baseline="0" dirty="0" smtClean="0"/>
              <a:t> steps to the survey design steps.</a:t>
            </a:r>
          </a:p>
          <a:p>
            <a:r>
              <a:rPr lang="en-GB" baseline="0" dirty="0" smtClean="0"/>
              <a:t>Our “Study Objective” is to make a cake – that’s easy enough.</a:t>
            </a:r>
          </a:p>
          <a:p>
            <a:r>
              <a:rPr lang="en-GB" baseline="0" dirty="0" smtClean="0"/>
              <a:t>We could think of the questionnaire as being a list of the data we want to collect, so in our analogy the questionnaire becomes the shopping list. </a:t>
            </a:r>
          </a:p>
          <a:p>
            <a:r>
              <a:rPr lang="en-GB" baseline="0" dirty="0" smtClean="0"/>
              <a:t>When we do the fieldwork or data collection we are collecting the items on our list so “Data Collection” equates to actually doing the shopping.</a:t>
            </a:r>
          </a:p>
          <a:p>
            <a:r>
              <a:rPr lang="en-GB" dirty="0" smtClean="0"/>
              <a:t>There isn’t really a “Checking and cleaning” step, although this could perhaps be checking that the ingredients we</a:t>
            </a:r>
            <a:r>
              <a:rPr lang="en-GB" baseline="0" dirty="0" smtClean="0"/>
              <a:t> have bought are of good quality.</a:t>
            </a:r>
          </a:p>
          <a:p>
            <a:r>
              <a:rPr lang="en-GB" baseline="0" dirty="0" smtClean="0"/>
              <a:t>The Analysis Plan could equate to the recipe – this contains details of how we will put the ingredients together.</a:t>
            </a:r>
          </a:p>
          <a:p>
            <a:r>
              <a:rPr lang="en-GB" baseline="0" dirty="0" smtClean="0"/>
              <a:t>We then do the data analysis which in our scenario could be mixing the ingredients and once that is done we do the final baking giving us the cake which equates to the report.</a:t>
            </a:r>
          </a:p>
          <a:p>
            <a:r>
              <a:rPr lang="en-GB" baseline="0" dirty="0" smtClean="0"/>
              <a:t>We started with the objective of making a cake and finished with a cake; so where’s the problem?</a:t>
            </a:r>
          </a:p>
          <a:p>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4</a:t>
            </a:fld>
            <a:endParaRPr lang="en-GB"/>
          </a:p>
        </p:txBody>
      </p:sp>
    </p:spTree>
    <p:extLst>
      <p:ext uri="{BB962C8B-B14F-4D97-AF65-F5344CB8AC3E}">
        <p14:creationId xmlns:p14="http://schemas.microsoft.com/office/powerpoint/2010/main" val="2085287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a:t>
            </a:r>
            <a:r>
              <a:rPr lang="en-GB" baseline="0" dirty="0" smtClean="0"/>
              <a:t> make this process as efficient as possible we want to make sure we only have one trip to the shops to collect the ingredients we need. But surely that’s why we </a:t>
            </a:r>
            <a:r>
              <a:rPr lang="en-GB" baseline="0" dirty="0" smtClean="0"/>
              <a:t>have </a:t>
            </a:r>
            <a:r>
              <a:rPr lang="en-GB" baseline="0" dirty="0" smtClean="0"/>
              <a:t>a shopping list? But think back to the ordering we had on the previous slide we realise we make the list and go shopping before we get our recipe!  This means we might easily forget a vital ingredient – like chocolate!</a:t>
            </a:r>
          </a:p>
          <a:p>
            <a:r>
              <a:rPr lang="en-GB" baseline="0" dirty="0" smtClean="0"/>
              <a:t>Some people get round this problem by buying food “just in case” and end up with more than they need which is a waste.</a:t>
            </a:r>
          </a:p>
          <a:p>
            <a:r>
              <a:rPr lang="en-GB" baseline="0" dirty="0" smtClean="0"/>
              <a:t>What we propose is to change the order of the steps – and work out the recipe </a:t>
            </a:r>
            <a:r>
              <a:rPr lang="en-GB" u="sng" baseline="0" dirty="0" smtClean="0"/>
              <a:t>before</a:t>
            </a:r>
            <a:r>
              <a:rPr lang="en-GB" u="none" baseline="0" dirty="0" smtClean="0"/>
              <a:t> writing the shopping list.  In that way you ensure you buy all the ingredients you need and only the ingredients you need thus reducing waste and saving time and money.</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5</a:t>
            </a:fld>
            <a:endParaRPr lang="en-GB"/>
          </a:p>
        </p:txBody>
      </p:sp>
    </p:spTree>
    <p:extLst>
      <p:ext uri="{BB962C8B-B14F-4D97-AF65-F5344CB8AC3E}">
        <p14:creationId xmlns:p14="http://schemas.microsoft.com/office/powerpoint/2010/main" val="3845650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 let’s go from</a:t>
            </a:r>
            <a:r>
              <a:rPr lang="en-GB" baseline="0" dirty="0" smtClean="0"/>
              <a:t> our cake baking steps back to the steps in our survey. We still have making the cake as our Study Objective. Mixing the ingredients and baking the cake equates to analysing the data and writing the report. But to be more efficient we have realised that we need to decide on the recipe before we writing our shopping list.  In the same way we should create our analysis plan before we design our questionnaire. </a:t>
            </a:r>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6</a:t>
            </a:fld>
            <a:endParaRPr lang="en-GB"/>
          </a:p>
        </p:txBody>
      </p:sp>
    </p:spTree>
    <p:extLst>
      <p:ext uri="{BB962C8B-B14F-4D97-AF65-F5344CB8AC3E}">
        <p14:creationId xmlns:p14="http://schemas.microsoft.com/office/powerpoint/2010/main" val="1344091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cake baking analogy may seem a bit simplistic but the idea is to</a:t>
            </a:r>
            <a:r>
              <a:rPr lang="en-GB" baseline="0" dirty="0" smtClean="0"/>
              <a:t> get across the message that, before collecting data, you need to know exactly what data you need to collect and you don’t waste time and other resources collecting too much data or even forgetting to collect a vital piece of data (or </a:t>
            </a:r>
            <a:r>
              <a:rPr lang="en-GB" baseline="0" smtClean="0"/>
              <a:t>buy chocolate).  </a:t>
            </a:r>
            <a:r>
              <a:rPr lang="en-GB" baseline="0" dirty="0" smtClean="0"/>
              <a:t>If you already have your analysis plan before you go to the field, your shopping list or questionnaire can reflect this.</a:t>
            </a:r>
          </a:p>
          <a:p>
            <a:endParaRPr lang="en-GB" baseline="0" dirty="0" smtClean="0"/>
          </a:p>
          <a:p>
            <a:r>
              <a:rPr lang="en-GB" baseline="0" dirty="0" smtClean="0"/>
              <a:t>If you’re ever a witness in a court trial you swear to tell the truth, the whole truth and nothing but the truth.  So when running a survey you want to collect the data you need, collect ALL the data you need, and collect nothing </a:t>
            </a:r>
            <a:r>
              <a:rPr lang="en-GB" u="sng" baseline="0" dirty="0" smtClean="0"/>
              <a:t>but</a:t>
            </a:r>
            <a:r>
              <a:rPr lang="en-GB" u="none" baseline="0" dirty="0" smtClean="0"/>
              <a:t> the data you need.</a:t>
            </a:r>
          </a:p>
          <a:p>
            <a:endParaRPr lang="en-GB" u="none" baseline="0" dirty="0" smtClean="0"/>
          </a:p>
          <a:p>
            <a:r>
              <a:rPr lang="en-GB" u="none" baseline="0" dirty="0" smtClean="0"/>
              <a:t>and don’t forget the chocolate.</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D011AD95-436B-45BF-9202-CBDC45B4D809}" type="slidenum">
              <a:rPr lang="en-GB" smtClean="0"/>
              <a:t>7</a:t>
            </a:fld>
            <a:endParaRPr lang="en-GB"/>
          </a:p>
        </p:txBody>
      </p:sp>
    </p:spTree>
    <p:extLst>
      <p:ext uri="{BB962C8B-B14F-4D97-AF65-F5344CB8AC3E}">
        <p14:creationId xmlns:p14="http://schemas.microsoft.com/office/powerpoint/2010/main" val="181878941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8.xml"/><Relationship Id="rId7"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7"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 y="-761"/>
            <a:ext cx="9143999" cy="5145022"/>
          </a:xfrm>
          <a:prstGeom prst="rect">
            <a:avLst/>
          </a:prstGeom>
        </p:spPr>
      </p:pic>
      <p:sp>
        <p:nvSpPr>
          <p:cNvPr id="2" name="Title 1"/>
          <p:cNvSpPr>
            <a:spLocks noGrp="1"/>
          </p:cNvSpPr>
          <p:nvPr>
            <p:ph type="ctrTitle"/>
            <p:custDataLst>
              <p:tags r:id="rId1"/>
            </p:custDataLst>
          </p:nvPr>
        </p:nvSpPr>
        <p:spPr>
          <a:xfrm>
            <a:off x="685800" y="1131591"/>
            <a:ext cx="7772400" cy="1102519"/>
          </a:xfrm>
        </p:spPr>
        <p:txBody>
          <a:bodyPr>
            <a:normAutofit/>
          </a:bodyPr>
          <a:lstStyle>
            <a:lvl1pPr>
              <a:defRPr sz="3600">
                <a:solidFill>
                  <a:srgbClr val="FFFFFF"/>
                </a:solidFill>
                <a:latin typeface="Franklin Gothic Medium" panose="020B0603020102020204" pitchFamily="34" charset="0"/>
                <a:ea typeface="Open Sans Light" panose="020B0306030504020204" pitchFamily="34" charset="0"/>
                <a:cs typeface="Open Sans Light" panose="020B0306030504020204" pitchFamily="34" charset="0"/>
              </a:defRPr>
            </a:lvl1pPr>
          </a:lstStyle>
          <a:p>
            <a:r>
              <a:rPr lang="en-US" smtClean="0"/>
              <a:t>Click to edit Master title style</a:t>
            </a:r>
            <a:endParaRPr lang="en-GB" dirty="0"/>
          </a:p>
        </p:txBody>
      </p:sp>
      <p:sp>
        <p:nvSpPr>
          <p:cNvPr id="3" name="Subtitle 2"/>
          <p:cNvSpPr>
            <a:spLocks noGrp="1"/>
          </p:cNvSpPr>
          <p:nvPr>
            <p:ph type="subTitle" idx="1"/>
            <p:custDataLst>
              <p:tags r:id="rId2"/>
            </p:custDataLst>
          </p:nvPr>
        </p:nvSpPr>
        <p:spPr>
          <a:xfrm>
            <a:off x="1371600" y="2249537"/>
            <a:ext cx="6400800" cy="1314450"/>
          </a:xfrm>
        </p:spPr>
        <p:txBody>
          <a:bodyPr>
            <a:normAutofit/>
          </a:bodyPr>
          <a:lstStyle>
            <a:lvl1pPr marL="0" indent="0" algn="ctr">
              <a:buNone/>
              <a:defRPr sz="1800">
                <a:solidFill>
                  <a:schemeClr val="tx1">
                    <a:lumMod val="75000"/>
                    <a:lumOff val="25000"/>
                  </a:schemeClr>
                </a:solidFill>
                <a:latin typeface="Franklin Gothic Medium" panose="020B0603020102020204" pitchFamily="34" charset="0"/>
                <a:ea typeface="Open Sans Semibold" panose="020B0706030804020204" pitchFamily="34" charset="0"/>
                <a:cs typeface="Open Sans Semibold" panose="020B07060308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custDataLst>
              <p:tags r:id="rId3"/>
            </p:custDataLst>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custDataLst>
              <p:tags r:id="rId4"/>
            </p:custDataLst>
          </p:nvPr>
        </p:nvSpPr>
        <p:spPr/>
        <p:txBody>
          <a:bodyPr/>
          <a:lstStyle/>
          <a:p>
            <a:endParaRPr lang="en-GB"/>
          </a:p>
        </p:txBody>
      </p:sp>
      <p:sp>
        <p:nvSpPr>
          <p:cNvPr id="6" name="Slide Number Placeholder 5"/>
          <p:cNvSpPr>
            <a:spLocks noGrp="1"/>
          </p:cNvSpPr>
          <p:nvPr>
            <p:ph type="sldNum" sz="quarter" idx="12"/>
            <p:custDataLst>
              <p:tags r:id="rId5"/>
            </p:custDataLst>
          </p:nvPr>
        </p:nvSpPr>
        <p:spPr/>
        <p:txBody>
          <a:bodyPr/>
          <a:lstStyle/>
          <a:p>
            <a:fld id="{11DB89EE-A6F3-49F5-9198-DF7761F01B85}" type="slidenum">
              <a:rPr lang="en-GB" smtClean="0"/>
              <a:t>‹#›</a:t>
            </a:fld>
            <a:endParaRPr lang="en-GB"/>
          </a:p>
        </p:txBody>
      </p:sp>
      <p:sp>
        <p:nvSpPr>
          <p:cNvPr id="8" name="Rectangle 7"/>
          <p:cNvSpPr/>
          <p:nvPr>
            <p:custDataLst>
              <p:tags r:id="rId6"/>
            </p:custDataLst>
          </p:nvPr>
        </p:nvSpPr>
        <p:spPr>
          <a:xfrm>
            <a:off x="0" y="339502"/>
            <a:ext cx="9144000" cy="4104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0065735"/>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D4605F-15FC-4EDF-84D5-55BF9530C2B9}" type="datetimeFigureOut">
              <a:rPr lang="en-GB" smtClean="0"/>
              <a:t>10/06/2016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3392858791"/>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D4605F-15FC-4EDF-84D5-55BF9530C2B9}" type="datetimeFigureOut">
              <a:rPr lang="en-GB" smtClean="0"/>
              <a:t>10/06/2016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2001199080"/>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464671673"/>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149383570"/>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2"/>
        </a:solidFill>
        <a:effectLst/>
      </p:bgPr>
    </p:bg>
    <p:spTree>
      <p:nvGrpSpPr>
        <p:cNvPr id="1" name=""/>
        <p:cNvGrpSpPr/>
        <p:nvPr/>
      </p:nvGrpSpPr>
      <p:grpSpPr>
        <a:xfrm>
          <a:off x="0" y="0"/>
          <a:ext cx="0" cy="0"/>
          <a:chOff x="0" y="0"/>
          <a:chExt cx="0" cy="0"/>
        </a:xfrm>
      </p:grpSpPr>
      <p:sp>
        <p:nvSpPr>
          <p:cNvPr id="19" name="Rounded Rectangle 18"/>
          <p:cNvSpPr/>
          <p:nvPr>
            <p:custDataLst>
              <p:tags r:id="rId1"/>
            </p:custDataLst>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custDataLst>
              <p:tags r:id="rId2"/>
            </p:custDataLst>
          </p:nvPr>
        </p:nvSpPr>
        <p:spPr>
          <a:xfrm>
            <a:off x="323528" y="411510"/>
            <a:ext cx="8363272" cy="651719"/>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smtClean="0"/>
              <a:t>Click to edit Master title style</a:t>
            </a:r>
            <a:endParaRPr lang="en-GB" dirty="0"/>
          </a:p>
        </p:txBody>
      </p:sp>
      <p:sp>
        <p:nvSpPr>
          <p:cNvPr id="3" name="Content Placeholder 2"/>
          <p:cNvSpPr>
            <a:spLocks noGrp="1"/>
          </p:cNvSpPr>
          <p:nvPr>
            <p:ph idx="1" hasCustomPrompt="1"/>
            <p:custDataLst>
              <p:tags r:id="rId3"/>
            </p:custDataLst>
          </p:nvPr>
        </p:nvSpPr>
        <p:spPr>
          <a:xfrm>
            <a:off x="323528" y="1203599"/>
            <a:ext cx="8363272" cy="3391025"/>
          </a:xfrm>
        </p:spPr>
        <p:txBody>
          <a:bodyPr numCol="2">
            <a:normAutofit/>
          </a:bodyPr>
          <a:lstStyle>
            <a:lvl1pPr algn="l">
              <a:defRPr sz="1800">
                <a:solidFill>
                  <a:schemeClr val="tx1">
                    <a:lumMod val="75000"/>
                    <a:lumOff val="25000"/>
                  </a:schemeClr>
                </a:solidFill>
                <a:latin typeface="Franklin Gothic Book" panose="020B0503020102020204" pitchFamily="34" charset="0"/>
              </a:defRPr>
            </a:lvl1pPr>
            <a:lvl2pPr algn="l">
              <a:defRPr sz="1800">
                <a:solidFill>
                  <a:schemeClr val="tx1">
                    <a:lumMod val="75000"/>
                    <a:lumOff val="25000"/>
                  </a:schemeClr>
                </a:solidFill>
                <a:latin typeface="Franklin Gothic Book" panose="020B0503020102020204" pitchFamily="34" charset="0"/>
              </a:defRPr>
            </a:lvl2pPr>
            <a:lvl3pPr algn="l">
              <a:defRPr sz="1800">
                <a:solidFill>
                  <a:schemeClr val="tx1">
                    <a:lumMod val="75000"/>
                    <a:lumOff val="25000"/>
                  </a:schemeClr>
                </a:solidFill>
                <a:latin typeface="Franklin Gothic Book" panose="020B0503020102020204" pitchFamily="34" charset="0"/>
              </a:defRPr>
            </a:lvl3pPr>
            <a:lvl4pPr algn="l">
              <a:defRPr sz="1800">
                <a:solidFill>
                  <a:schemeClr val="tx1">
                    <a:lumMod val="75000"/>
                    <a:lumOff val="25000"/>
                  </a:schemeClr>
                </a:solidFill>
                <a:latin typeface="Franklin Gothic Book" panose="020B0503020102020204" pitchFamily="34" charset="0"/>
              </a:defRPr>
            </a:lvl4pPr>
            <a:lvl5pPr algn="l">
              <a:defRPr sz="1800">
                <a:solidFill>
                  <a:schemeClr val="tx1">
                    <a:lumMod val="75000"/>
                    <a:lumOff val="25000"/>
                  </a:schemeClr>
                </a:solidFill>
                <a:latin typeface="Franklin Gothic Book" panose="020B0503020102020204" pitchFamily="34" charset="0"/>
              </a:defRPr>
            </a:lvl5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custDataLst>
              <p:tags r:id="rId4"/>
            </p:custDataLst>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custDataLst>
              <p:tags r:id="rId5"/>
            </p:custDataLst>
          </p:nvPr>
        </p:nvSpPr>
        <p:spPr/>
        <p:txBody>
          <a:bodyPr/>
          <a:lstStyle/>
          <a:p>
            <a:endParaRPr lang="en-GB"/>
          </a:p>
        </p:txBody>
      </p:sp>
      <p:sp>
        <p:nvSpPr>
          <p:cNvPr id="6" name="Slide Number Placeholder 5"/>
          <p:cNvSpPr>
            <a:spLocks noGrp="1"/>
          </p:cNvSpPr>
          <p:nvPr>
            <p:ph type="sldNum" sz="quarter" idx="12"/>
            <p:custDataLst>
              <p:tags r:id="rId6"/>
            </p:custDataLst>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848325504"/>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and Content">
    <p:bg>
      <p:bgPr>
        <a:solidFill>
          <a:schemeClr val="accent2"/>
        </a:solidFill>
        <a:effectLst/>
      </p:bgPr>
    </p:bg>
    <p:spTree>
      <p:nvGrpSpPr>
        <p:cNvPr id="1" name=""/>
        <p:cNvGrpSpPr/>
        <p:nvPr/>
      </p:nvGrpSpPr>
      <p:grpSpPr>
        <a:xfrm>
          <a:off x="0" y="0"/>
          <a:ext cx="0" cy="0"/>
          <a:chOff x="0" y="0"/>
          <a:chExt cx="0" cy="0"/>
        </a:xfrm>
      </p:grpSpPr>
      <p:sp>
        <p:nvSpPr>
          <p:cNvPr id="27" name="Rounded Rectangle 26"/>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23528" y="411510"/>
            <a:ext cx="6120680" cy="651719"/>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smtClean="0"/>
              <a:t>Click to edit Master title style</a:t>
            </a:r>
            <a:endParaRPr lang="en-GB" dirty="0"/>
          </a:p>
        </p:txBody>
      </p:sp>
      <p:sp>
        <p:nvSpPr>
          <p:cNvPr id="3" name="Content Placeholder 2"/>
          <p:cNvSpPr>
            <a:spLocks noGrp="1"/>
          </p:cNvSpPr>
          <p:nvPr>
            <p:ph idx="1" hasCustomPrompt="1"/>
          </p:nvPr>
        </p:nvSpPr>
        <p:spPr>
          <a:xfrm>
            <a:off x="323528" y="1203599"/>
            <a:ext cx="4752528" cy="3391025"/>
          </a:xfrm>
        </p:spPr>
        <p:txBody>
          <a:bodyPr numCol="1">
            <a:normAutofit/>
          </a:bodyPr>
          <a:lstStyle>
            <a:lvl1pPr algn="l">
              <a:defRPr sz="1800">
                <a:solidFill>
                  <a:schemeClr val="tx1">
                    <a:lumMod val="75000"/>
                    <a:lumOff val="25000"/>
                  </a:schemeClr>
                </a:solidFill>
                <a:latin typeface="Franklin Gothic Book" panose="020B0503020102020204" pitchFamily="34" charset="0"/>
              </a:defRPr>
            </a:lvl1pPr>
            <a:lvl2pPr algn="l">
              <a:defRPr sz="1800">
                <a:solidFill>
                  <a:schemeClr val="tx1">
                    <a:lumMod val="75000"/>
                    <a:lumOff val="25000"/>
                  </a:schemeClr>
                </a:solidFill>
                <a:latin typeface="Franklin Gothic Book" panose="020B0503020102020204" pitchFamily="34" charset="0"/>
              </a:defRPr>
            </a:lvl2pPr>
            <a:lvl3pPr algn="l">
              <a:defRPr sz="1800">
                <a:solidFill>
                  <a:schemeClr val="tx1">
                    <a:lumMod val="75000"/>
                    <a:lumOff val="25000"/>
                  </a:schemeClr>
                </a:solidFill>
                <a:latin typeface="Franklin Gothic Book" panose="020B0503020102020204" pitchFamily="34" charset="0"/>
              </a:defRPr>
            </a:lvl3pPr>
            <a:lvl4pPr algn="l">
              <a:defRPr sz="1800">
                <a:solidFill>
                  <a:schemeClr val="tx1">
                    <a:lumMod val="75000"/>
                    <a:lumOff val="25000"/>
                  </a:schemeClr>
                </a:solidFill>
                <a:latin typeface="Franklin Gothic Book" panose="020B0503020102020204" pitchFamily="34" charset="0"/>
              </a:defRPr>
            </a:lvl4pPr>
            <a:lvl5pPr algn="l">
              <a:defRPr sz="2000">
                <a:solidFill>
                  <a:schemeClr val="tx1">
                    <a:lumMod val="75000"/>
                    <a:lumOff val="25000"/>
                  </a:schemeClr>
                </a:solidFill>
                <a:latin typeface="Calisto MT" panose="02040603050505030304" pitchFamily="18" charset="0"/>
              </a:defRPr>
            </a:lvl5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
        <p:nvSpPr>
          <p:cNvPr id="21" name="Picture Placeholder 20"/>
          <p:cNvSpPr>
            <a:spLocks noGrp="1"/>
          </p:cNvSpPr>
          <p:nvPr>
            <p:ph type="pic" sz="quarter" idx="18"/>
          </p:nvPr>
        </p:nvSpPr>
        <p:spPr>
          <a:xfrm>
            <a:off x="5220075" y="2146686"/>
            <a:ext cx="3951419" cy="3008333"/>
          </a:xfrm>
          <a:custGeom>
            <a:avLst/>
            <a:gdLst/>
            <a:ahLst/>
            <a:cxnLst/>
            <a:rect l="l" t="t" r="r" b="b"/>
            <a:pathLst>
              <a:path w="3951419" h="3008333">
                <a:moveTo>
                  <a:pt x="3894018" y="0"/>
                </a:moveTo>
                <a:lnTo>
                  <a:pt x="3951419" y="44788"/>
                </a:lnTo>
                <a:lnTo>
                  <a:pt x="3951419" y="3008333"/>
                </a:lnTo>
                <a:lnTo>
                  <a:pt x="193922" y="3008333"/>
                </a:lnTo>
                <a:cubicBezTo>
                  <a:pt x="68972" y="2712082"/>
                  <a:pt x="0" y="2386481"/>
                  <a:pt x="0" y="2044769"/>
                </a:cubicBezTo>
                <a:cubicBezTo>
                  <a:pt x="0" y="1576660"/>
                  <a:pt x="129434" y="1138785"/>
                  <a:pt x="356921" y="766474"/>
                </a:cubicBezTo>
                <a:cubicBezTo>
                  <a:pt x="539697" y="955769"/>
                  <a:pt x="796202" y="1073138"/>
                  <a:pt x="1080120" y="1073138"/>
                </a:cubicBezTo>
                <a:cubicBezTo>
                  <a:pt x="1582974" y="1073138"/>
                  <a:pt x="1999837" y="704967"/>
                  <a:pt x="2074605" y="223284"/>
                </a:cubicBezTo>
                <a:cubicBezTo>
                  <a:pt x="2298276" y="352078"/>
                  <a:pt x="2557793" y="425066"/>
                  <a:pt x="2834357" y="425066"/>
                </a:cubicBezTo>
                <a:cubicBezTo>
                  <a:pt x="3245507" y="425066"/>
                  <a:pt x="3618982" y="263757"/>
                  <a:pt x="3894018" y="0"/>
                </a:cubicBezTo>
                <a:close/>
              </a:path>
            </a:pathLst>
          </a:custGeom>
          <a:solidFill>
            <a:schemeClr val="bg1">
              <a:lumMod val="75000"/>
            </a:schemeClr>
          </a:solidFill>
          <a:ln w="28575">
            <a:solidFill>
              <a:srgbClr val="FFFFFF"/>
            </a:solidFill>
          </a:ln>
        </p:spPr>
        <p:txBody>
          <a:bodyPr/>
          <a:lstStyle/>
          <a:p>
            <a:r>
              <a:rPr lang="en-US" smtClean="0"/>
              <a:t>Click icon to add picture</a:t>
            </a:r>
            <a:endParaRPr lang="en-GB"/>
          </a:p>
        </p:txBody>
      </p:sp>
      <p:sp>
        <p:nvSpPr>
          <p:cNvPr id="19" name="Picture Placeholder 18"/>
          <p:cNvSpPr>
            <a:spLocks noGrp="1"/>
          </p:cNvSpPr>
          <p:nvPr>
            <p:ph type="pic" sz="quarter" idx="17"/>
          </p:nvPr>
        </p:nvSpPr>
        <p:spPr>
          <a:xfrm>
            <a:off x="6516219" y="-11516"/>
            <a:ext cx="2655275" cy="2583267"/>
          </a:xfrm>
          <a:custGeom>
            <a:avLst/>
            <a:gdLst/>
            <a:ahLst/>
            <a:cxnLst/>
            <a:rect l="l" t="t" r="r" b="b"/>
            <a:pathLst>
              <a:path w="2655275" h="2583267">
                <a:moveTo>
                  <a:pt x="399852" y="0"/>
                </a:moveTo>
                <a:lnTo>
                  <a:pt x="2655275" y="0"/>
                </a:lnTo>
                <a:lnTo>
                  <a:pt x="2655275" y="2116315"/>
                </a:lnTo>
                <a:cubicBezTo>
                  <a:pt x="2374701" y="2404623"/>
                  <a:pt x="1982304" y="2583267"/>
                  <a:pt x="1548172" y="2583267"/>
                </a:cubicBezTo>
                <a:cubicBezTo>
                  <a:pt x="1267962" y="2583267"/>
                  <a:pt x="1005139" y="2508843"/>
                  <a:pt x="779064" y="2377535"/>
                </a:cubicBezTo>
                <a:cubicBezTo>
                  <a:pt x="788070" y="2327360"/>
                  <a:pt x="792088" y="2275763"/>
                  <a:pt x="792088" y="2223227"/>
                </a:cubicBezTo>
                <a:cubicBezTo>
                  <a:pt x="792088" y="1746216"/>
                  <a:pt x="460787" y="1346585"/>
                  <a:pt x="15496" y="1242886"/>
                </a:cubicBezTo>
                <a:cubicBezTo>
                  <a:pt x="4702" y="1175200"/>
                  <a:pt x="0" y="1105893"/>
                  <a:pt x="0" y="1035488"/>
                </a:cubicBezTo>
                <a:cubicBezTo>
                  <a:pt x="0" y="636745"/>
                  <a:pt x="150822" y="273219"/>
                  <a:pt x="399852" y="0"/>
                </a:cubicBezTo>
                <a:close/>
              </a:path>
            </a:pathLst>
          </a:custGeom>
          <a:solidFill>
            <a:schemeClr val="bg1"/>
          </a:solidFill>
          <a:ln w="19050">
            <a:solidFill>
              <a:srgbClr val="FFFFFF"/>
            </a:solidFill>
          </a:ln>
        </p:spPr>
        <p:txBody>
          <a:bodyPr/>
          <a:lstStyle/>
          <a:p>
            <a:r>
              <a:rPr lang="en-US" smtClean="0"/>
              <a:t>Click icon to add picture</a:t>
            </a:r>
            <a:endParaRPr lang="en-GB" dirty="0"/>
          </a:p>
        </p:txBody>
      </p:sp>
      <p:sp>
        <p:nvSpPr>
          <p:cNvPr id="11" name="Content Placeholder 7"/>
          <p:cNvSpPr>
            <a:spLocks noGrp="1"/>
          </p:cNvSpPr>
          <p:nvPr>
            <p:ph sz="quarter" idx="15"/>
          </p:nvPr>
        </p:nvSpPr>
        <p:spPr>
          <a:xfrm>
            <a:off x="5292080" y="1203599"/>
            <a:ext cx="2015996" cy="2016004"/>
          </a:xfrm>
          <a:prstGeom prst="ellipse">
            <a:avLst/>
          </a:prstGeom>
          <a:solidFill>
            <a:schemeClr val="accent1"/>
          </a:solidFill>
          <a:ln w="28575">
            <a:solidFill>
              <a:srgbClr val="FFFFFF"/>
            </a:solidFill>
          </a:ln>
        </p:spPr>
        <p:txBody>
          <a:bodyPr lIns="36000" tIns="72000" rIns="36000" bIns="72000">
            <a:noAutofit/>
          </a:bodyPr>
          <a:lstStyle>
            <a:lvl1pPr marL="0" indent="0" algn="ctr">
              <a:buNone/>
              <a:defRPr sz="2000">
                <a:solidFill>
                  <a:srgbClr val="FFFFFF"/>
                </a:solidFill>
              </a:defRPr>
            </a:lvl1pPr>
            <a:lvl2pPr>
              <a:defRPr sz="1800"/>
            </a:lvl2pPr>
            <a:lvl3pPr>
              <a:defRPr sz="1600"/>
            </a:lvl3pPr>
            <a:lvl4pPr>
              <a:defRPr sz="1400"/>
            </a:lvl4pPr>
            <a:lvl5pPr>
              <a:defRPr sz="1400"/>
            </a:lvl5pPr>
          </a:lstStyle>
          <a:p>
            <a:pPr lvl="0"/>
            <a:r>
              <a:rPr lang="en-US" smtClean="0"/>
              <a:t>Click to edit Master text styles</a:t>
            </a:r>
          </a:p>
        </p:txBody>
      </p:sp>
    </p:spTree>
    <p:extLst>
      <p:ext uri="{BB962C8B-B14F-4D97-AF65-F5344CB8AC3E}">
        <p14:creationId xmlns:p14="http://schemas.microsoft.com/office/powerpoint/2010/main" val="1427610169"/>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500"/>
                                        <p:tgtEl>
                                          <p:spTgt spid="19"/>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1500"/>
                                        <p:tgtEl>
                                          <p:spTgt spid="21"/>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11">
                                            <p:bg/>
                                          </p:spTgt>
                                        </p:tgtEl>
                                        <p:attrNameLst>
                                          <p:attrName>style.visibility</p:attrName>
                                        </p:attrNameLst>
                                      </p:cBhvr>
                                      <p:to>
                                        <p:strVal val="visible"/>
                                      </p:to>
                                    </p:set>
                                    <p:animEffect transition="in" filter="fade">
                                      <p:cBhvr>
                                        <p:cTn id="15" dur="1500"/>
                                        <p:tgtEl>
                                          <p:spTgt spid="11">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9" grpId="0" animBg="1"/>
      <p:bldP spid="11" grpId="0" build="p" animBg="1">
        <p:tmplLst>
          <p:tmpl>
            <p:tnLst>
              <p:par>
                <p:cTn presetID="10" presetClass="entr" presetSubtype="0" fill="hold" nodeType="after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500"/>
                        <p:tgtEl>
                          <p:spTgt spid="11"/>
                        </p:tgtEl>
                      </p:cBhvr>
                    </p:animEffect>
                  </p:childTnLst>
                </p:cTn>
              </p:par>
            </p:tnLst>
          </p:tmpl>
          <p:tmpl lvl="1">
            <p:tnLst>
              <p:par>
                <p:cTn presetID="10" presetClass="entr" presetSubtype="0" fill="hold" nodeType="withEffect">
                  <p:stCondLst>
                    <p:cond delay="0"/>
                  </p:stCondLst>
                  <p:childTnLst>
                    <p:set>
                      <p:cBhvr>
                        <p:cTn dur="1" fill="hold">
                          <p:stCondLst>
                            <p:cond delay="0"/>
                          </p:stCondLst>
                        </p:cTn>
                        <p:tgtEl>
                          <p:spTgt spid="11"/>
                        </p:tgtEl>
                        <p:attrNameLst>
                          <p:attrName>style.visibility</p:attrName>
                        </p:attrNameLst>
                      </p:cBhvr>
                      <p:to>
                        <p:strVal val="visible"/>
                      </p:to>
                    </p:set>
                    <p:animEffect transition="in" filter="fade">
                      <p:cBhvr>
                        <p:cTn dur="1500"/>
                        <p:tgtEl>
                          <p:spTgt spid="11"/>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p:bg>
      <p:bgPr>
        <a:solidFill>
          <a:schemeClr val="accent2"/>
        </a:solidFill>
        <a:effectLst/>
      </p:bgPr>
    </p:bg>
    <p:spTree>
      <p:nvGrpSpPr>
        <p:cNvPr id="1" name=""/>
        <p:cNvGrpSpPr/>
        <p:nvPr/>
      </p:nvGrpSpPr>
      <p:grpSpPr>
        <a:xfrm>
          <a:off x="0" y="0"/>
          <a:ext cx="0" cy="0"/>
          <a:chOff x="0" y="0"/>
          <a:chExt cx="0" cy="0"/>
        </a:xfrm>
      </p:grpSpPr>
      <p:sp>
        <p:nvSpPr>
          <p:cNvPr id="10" name="Rounded Rectangle 9"/>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23528" y="411510"/>
            <a:ext cx="8363272" cy="651719"/>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smtClean="0"/>
              <a:t>Click to edit Master title style</a:t>
            </a:r>
            <a:endParaRPr lang="en-GB" dirty="0"/>
          </a:p>
        </p:txBody>
      </p:sp>
      <p:sp>
        <p:nvSpPr>
          <p:cNvPr id="3" name="Content Placeholder 2"/>
          <p:cNvSpPr>
            <a:spLocks noGrp="1"/>
          </p:cNvSpPr>
          <p:nvPr>
            <p:ph idx="1" hasCustomPrompt="1"/>
          </p:nvPr>
        </p:nvSpPr>
        <p:spPr>
          <a:xfrm>
            <a:off x="323528" y="1203599"/>
            <a:ext cx="8363272" cy="3391025"/>
          </a:xfrm>
        </p:spPr>
        <p:txBody>
          <a:bodyPr numCol="2">
            <a:normAutofit/>
          </a:bodyPr>
          <a:lstStyle>
            <a:lvl1pPr algn="l">
              <a:defRPr sz="2000">
                <a:solidFill>
                  <a:schemeClr val="tx1">
                    <a:lumMod val="75000"/>
                    <a:lumOff val="25000"/>
                  </a:schemeClr>
                </a:solidFill>
                <a:latin typeface="Calisto MT" panose="02040603050505030304" pitchFamily="18" charset="0"/>
              </a:defRPr>
            </a:lvl1pPr>
            <a:lvl2pPr algn="l">
              <a:defRPr sz="2000">
                <a:solidFill>
                  <a:schemeClr val="tx1">
                    <a:lumMod val="75000"/>
                    <a:lumOff val="25000"/>
                  </a:schemeClr>
                </a:solidFill>
                <a:latin typeface="Calisto MT" panose="02040603050505030304" pitchFamily="18" charset="0"/>
              </a:defRPr>
            </a:lvl2pPr>
            <a:lvl3pPr algn="l">
              <a:defRPr sz="2000">
                <a:solidFill>
                  <a:schemeClr val="tx1">
                    <a:lumMod val="75000"/>
                    <a:lumOff val="25000"/>
                  </a:schemeClr>
                </a:solidFill>
                <a:latin typeface="Calisto MT" panose="02040603050505030304" pitchFamily="18" charset="0"/>
              </a:defRPr>
            </a:lvl3pPr>
            <a:lvl4pPr algn="l">
              <a:defRPr sz="2000">
                <a:solidFill>
                  <a:schemeClr val="tx1">
                    <a:lumMod val="75000"/>
                    <a:lumOff val="25000"/>
                  </a:schemeClr>
                </a:solidFill>
                <a:latin typeface="Calisto MT" panose="02040603050505030304" pitchFamily="18" charset="0"/>
              </a:defRPr>
            </a:lvl4pPr>
            <a:lvl5pPr algn="l">
              <a:defRPr sz="2000">
                <a:solidFill>
                  <a:schemeClr val="tx1">
                    <a:lumMod val="75000"/>
                    <a:lumOff val="25000"/>
                  </a:schemeClr>
                </a:solidFill>
                <a:latin typeface="Calisto MT" panose="02040603050505030304" pitchFamily="18" charset="0"/>
              </a:defRPr>
            </a:lvl5pPr>
          </a:lstStyle>
          <a:p>
            <a:pPr lvl="0"/>
            <a:r>
              <a:rPr lang="en-US" dirty="0" smtClean="0"/>
              <a:t>Click to edit Master text styles </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
        <p:nvSpPr>
          <p:cNvPr id="8" name="Picture Placeholder 7"/>
          <p:cNvSpPr>
            <a:spLocks noGrp="1"/>
          </p:cNvSpPr>
          <p:nvPr>
            <p:ph type="pic" sz="quarter" idx="13"/>
          </p:nvPr>
        </p:nvSpPr>
        <p:spPr>
          <a:xfrm>
            <a:off x="-9524" y="3819826"/>
            <a:ext cx="9169568" cy="1341002"/>
          </a:xfrm>
          <a:custGeom>
            <a:avLst/>
            <a:gdLst>
              <a:gd name="connsiteX0" fmla="*/ 0 w 4464050"/>
              <a:gd name="connsiteY0" fmla="*/ 601799 h 1203598"/>
              <a:gd name="connsiteX1" fmla="*/ 2232025 w 4464050"/>
              <a:gd name="connsiteY1" fmla="*/ 0 h 1203598"/>
              <a:gd name="connsiteX2" fmla="*/ 4464050 w 4464050"/>
              <a:gd name="connsiteY2" fmla="*/ 0 h 1203598"/>
              <a:gd name="connsiteX3" fmla="*/ 4464050 w 4464050"/>
              <a:gd name="connsiteY3" fmla="*/ 601799 h 1203598"/>
              <a:gd name="connsiteX4" fmla="*/ 2232025 w 4464050"/>
              <a:gd name="connsiteY4" fmla="*/ 1203598 h 1203598"/>
              <a:gd name="connsiteX5" fmla="*/ 0 w 4464050"/>
              <a:gd name="connsiteY5" fmla="*/ 601799 h 1203598"/>
              <a:gd name="connsiteX0" fmla="*/ 0 w 6797675"/>
              <a:gd name="connsiteY0" fmla="*/ 1220924 h 1388708"/>
              <a:gd name="connsiteX1" fmla="*/ 4565650 w 6797675"/>
              <a:gd name="connsiteY1" fmla="*/ 0 h 1388708"/>
              <a:gd name="connsiteX2" fmla="*/ 6797675 w 6797675"/>
              <a:gd name="connsiteY2" fmla="*/ 0 h 1388708"/>
              <a:gd name="connsiteX3" fmla="*/ 6797675 w 6797675"/>
              <a:gd name="connsiteY3" fmla="*/ 601799 h 1388708"/>
              <a:gd name="connsiteX4" fmla="*/ 4565650 w 6797675"/>
              <a:gd name="connsiteY4" fmla="*/ 1203598 h 1388708"/>
              <a:gd name="connsiteX5" fmla="*/ 0 w 6797675"/>
              <a:gd name="connsiteY5" fmla="*/ 1220924 h 1388708"/>
              <a:gd name="connsiteX0" fmla="*/ 0 w 6797675"/>
              <a:gd name="connsiteY0" fmla="*/ 1211399 h 1381812"/>
              <a:gd name="connsiteX1" fmla="*/ 4565650 w 6797675"/>
              <a:gd name="connsiteY1" fmla="*/ 0 h 1381812"/>
              <a:gd name="connsiteX2" fmla="*/ 6797675 w 6797675"/>
              <a:gd name="connsiteY2" fmla="*/ 0 h 1381812"/>
              <a:gd name="connsiteX3" fmla="*/ 6797675 w 6797675"/>
              <a:gd name="connsiteY3" fmla="*/ 601799 h 1381812"/>
              <a:gd name="connsiteX4" fmla="*/ 4565650 w 6797675"/>
              <a:gd name="connsiteY4" fmla="*/ 1203598 h 1381812"/>
              <a:gd name="connsiteX5" fmla="*/ 0 w 6797675"/>
              <a:gd name="connsiteY5" fmla="*/ 1211399 h 1381812"/>
              <a:gd name="connsiteX0" fmla="*/ 0 w 6807200"/>
              <a:gd name="connsiteY0" fmla="*/ 1220924 h 1388707"/>
              <a:gd name="connsiteX1" fmla="*/ 4575175 w 6807200"/>
              <a:gd name="connsiteY1" fmla="*/ 0 h 1388707"/>
              <a:gd name="connsiteX2" fmla="*/ 6807200 w 6807200"/>
              <a:gd name="connsiteY2" fmla="*/ 0 h 1388707"/>
              <a:gd name="connsiteX3" fmla="*/ 6807200 w 6807200"/>
              <a:gd name="connsiteY3" fmla="*/ 601799 h 1388707"/>
              <a:gd name="connsiteX4" fmla="*/ 4575175 w 6807200"/>
              <a:gd name="connsiteY4" fmla="*/ 1203598 h 1388707"/>
              <a:gd name="connsiteX5" fmla="*/ 0 w 6807200"/>
              <a:gd name="connsiteY5" fmla="*/ 1220924 h 1388707"/>
              <a:gd name="connsiteX0" fmla="*/ 50081 w 6857281"/>
              <a:gd name="connsiteY0" fmla="*/ 1220924 h 1254159"/>
              <a:gd name="connsiteX1" fmla="*/ 4625256 w 6857281"/>
              <a:gd name="connsiteY1" fmla="*/ 0 h 1254159"/>
              <a:gd name="connsiteX2" fmla="*/ 6857281 w 6857281"/>
              <a:gd name="connsiteY2" fmla="*/ 0 h 1254159"/>
              <a:gd name="connsiteX3" fmla="*/ 6857281 w 6857281"/>
              <a:gd name="connsiteY3" fmla="*/ 601799 h 1254159"/>
              <a:gd name="connsiteX4" fmla="*/ 4625256 w 6857281"/>
              <a:gd name="connsiteY4" fmla="*/ 1203598 h 1254159"/>
              <a:gd name="connsiteX5" fmla="*/ 50081 w 6857281"/>
              <a:gd name="connsiteY5" fmla="*/ 1220924 h 1254159"/>
              <a:gd name="connsiteX0" fmla="*/ 50081 w 6857281"/>
              <a:gd name="connsiteY0" fmla="*/ 1220924 h 1254159"/>
              <a:gd name="connsiteX1" fmla="*/ 4625256 w 6857281"/>
              <a:gd name="connsiteY1" fmla="*/ 0 h 1254159"/>
              <a:gd name="connsiteX2" fmla="*/ 6857281 w 6857281"/>
              <a:gd name="connsiteY2" fmla="*/ 0 h 1254159"/>
              <a:gd name="connsiteX3" fmla="*/ 6857281 w 6857281"/>
              <a:gd name="connsiteY3" fmla="*/ 601799 h 1254159"/>
              <a:gd name="connsiteX4" fmla="*/ 4625256 w 6857281"/>
              <a:gd name="connsiteY4" fmla="*/ 1203598 h 1254159"/>
              <a:gd name="connsiteX5" fmla="*/ 50081 w 6857281"/>
              <a:gd name="connsiteY5" fmla="*/ 1220924 h 1254159"/>
              <a:gd name="connsiteX0" fmla="*/ 0 w 6807200"/>
              <a:gd name="connsiteY0" fmla="*/ 1220924 h 1254159"/>
              <a:gd name="connsiteX1" fmla="*/ 4575175 w 6807200"/>
              <a:gd name="connsiteY1" fmla="*/ 0 h 1254159"/>
              <a:gd name="connsiteX2" fmla="*/ 6807200 w 6807200"/>
              <a:gd name="connsiteY2" fmla="*/ 0 h 1254159"/>
              <a:gd name="connsiteX3" fmla="*/ 6807200 w 6807200"/>
              <a:gd name="connsiteY3" fmla="*/ 601799 h 1254159"/>
              <a:gd name="connsiteX4" fmla="*/ 4575175 w 6807200"/>
              <a:gd name="connsiteY4" fmla="*/ 1203598 h 1254159"/>
              <a:gd name="connsiteX5" fmla="*/ 0 w 6807200"/>
              <a:gd name="connsiteY5" fmla="*/ 1220924 h 1254159"/>
              <a:gd name="connsiteX0" fmla="*/ 0 w 9383865"/>
              <a:gd name="connsiteY0" fmla="*/ 1220924 h 1254159"/>
              <a:gd name="connsiteX1" fmla="*/ 4575175 w 9383865"/>
              <a:gd name="connsiteY1" fmla="*/ 0 h 1254159"/>
              <a:gd name="connsiteX2" fmla="*/ 6807200 w 9383865"/>
              <a:gd name="connsiteY2" fmla="*/ 0 h 1254159"/>
              <a:gd name="connsiteX3" fmla="*/ 6807200 w 9383865"/>
              <a:gd name="connsiteY3" fmla="*/ 601799 h 1254159"/>
              <a:gd name="connsiteX4" fmla="*/ 9156700 w 9383865"/>
              <a:gd name="connsiteY4" fmla="*/ 1203598 h 1254159"/>
              <a:gd name="connsiteX5" fmla="*/ 0 w 9383865"/>
              <a:gd name="connsiteY5" fmla="*/ 1220924 h 1254159"/>
              <a:gd name="connsiteX0" fmla="*/ 0 w 9156700"/>
              <a:gd name="connsiteY0" fmla="*/ 1220924 h 1254159"/>
              <a:gd name="connsiteX1" fmla="*/ 4575175 w 9156700"/>
              <a:gd name="connsiteY1" fmla="*/ 0 h 1254159"/>
              <a:gd name="connsiteX2" fmla="*/ 6807200 w 9156700"/>
              <a:gd name="connsiteY2" fmla="*/ 0 h 1254159"/>
              <a:gd name="connsiteX3" fmla="*/ 6807200 w 9156700"/>
              <a:gd name="connsiteY3" fmla="*/ 601799 h 1254159"/>
              <a:gd name="connsiteX4" fmla="*/ 9156700 w 9156700"/>
              <a:gd name="connsiteY4" fmla="*/ 1203598 h 1254159"/>
              <a:gd name="connsiteX5" fmla="*/ 0 w 9156700"/>
              <a:gd name="connsiteY5" fmla="*/ 1220924 h 1254159"/>
              <a:gd name="connsiteX0" fmla="*/ 0 w 9156700"/>
              <a:gd name="connsiteY0" fmla="*/ 1220924 h 1225595"/>
              <a:gd name="connsiteX1" fmla="*/ 4575175 w 9156700"/>
              <a:gd name="connsiteY1" fmla="*/ 0 h 1225595"/>
              <a:gd name="connsiteX2" fmla="*/ 6807200 w 9156700"/>
              <a:gd name="connsiteY2" fmla="*/ 0 h 1225595"/>
              <a:gd name="connsiteX3" fmla="*/ 6807200 w 9156700"/>
              <a:gd name="connsiteY3" fmla="*/ 601799 h 1225595"/>
              <a:gd name="connsiteX4" fmla="*/ 9156700 w 9156700"/>
              <a:gd name="connsiteY4" fmla="*/ 1203598 h 1225595"/>
              <a:gd name="connsiteX5" fmla="*/ 0 w 9156700"/>
              <a:gd name="connsiteY5" fmla="*/ 1220924 h 1225595"/>
              <a:gd name="connsiteX0" fmla="*/ 0 w 9156700"/>
              <a:gd name="connsiteY0" fmla="*/ 1220924 h 1225595"/>
              <a:gd name="connsiteX1" fmla="*/ 4575175 w 9156700"/>
              <a:gd name="connsiteY1" fmla="*/ 0 h 1225595"/>
              <a:gd name="connsiteX2" fmla="*/ 6807200 w 9156700"/>
              <a:gd name="connsiteY2" fmla="*/ 0 h 1225595"/>
              <a:gd name="connsiteX3" fmla="*/ 6807200 w 9156700"/>
              <a:gd name="connsiteY3" fmla="*/ 601799 h 1225595"/>
              <a:gd name="connsiteX4" fmla="*/ 9156700 w 9156700"/>
              <a:gd name="connsiteY4" fmla="*/ 1203598 h 1225595"/>
              <a:gd name="connsiteX5" fmla="*/ 0 w 9156700"/>
              <a:gd name="connsiteY5" fmla="*/ 1220924 h 1225595"/>
              <a:gd name="connsiteX0" fmla="*/ 0 w 9156700"/>
              <a:gd name="connsiteY0" fmla="*/ 1220924 h 1225595"/>
              <a:gd name="connsiteX1" fmla="*/ 4575175 w 9156700"/>
              <a:gd name="connsiteY1" fmla="*/ 0 h 1225595"/>
              <a:gd name="connsiteX2" fmla="*/ 6807200 w 9156700"/>
              <a:gd name="connsiteY2" fmla="*/ 0 h 1225595"/>
              <a:gd name="connsiteX3" fmla="*/ 9156700 w 9156700"/>
              <a:gd name="connsiteY3" fmla="*/ 1203598 h 1225595"/>
              <a:gd name="connsiteX4" fmla="*/ 0 w 9156700"/>
              <a:gd name="connsiteY4"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20924 h 1225595"/>
              <a:gd name="connsiteX1" fmla="*/ 4575175 w 9156700"/>
              <a:gd name="connsiteY1" fmla="*/ 0 h 1225595"/>
              <a:gd name="connsiteX2" fmla="*/ 9156700 w 9156700"/>
              <a:gd name="connsiteY2" fmla="*/ 1203598 h 1225595"/>
              <a:gd name="connsiteX3" fmla="*/ 0 w 9156700"/>
              <a:gd name="connsiteY3" fmla="*/ 1220924 h 1225595"/>
              <a:gd name="connsiteX0" fmla="*/ 0 w 9156700"/>
              <a:gd name="connsiteY0" fmla="*/ 1249499 h 1254170"/>
              <a:gd name="connsiteX1" fmla="*/ 4584700 w 9156700"/>
              <a:gd name="connsiteY1" fmla="*/ 0 h 1254170"/>
              <a:gd name="connsiteX2" fmla="*/ 9156700 w 9156700"/>
              <a:gd name="connsiteY2" fmla="*/ 1232173 h 1254170"/>
              <a:gd name="connsiteX3" fmla="*/ 0 w 9156700"/>
              <a:gd name="connsiteY3" fmla="*/ 1249499 h 1254170"/>
              <a:gd name="connsiteX0" fmla="*/ 815035 w 9971735"/>
              <a:gd name="connsiteY0" fmla="*/ 1283698 h 1288369"/>
              <a:gd name="connsiteX1" fmla="*/ 808748 w 9971735"/>
              <a:gd name="connsiteY1" fmla="*/ 247197 h 1288369"/>
              <a:gd name="connsiteX2" fmla="*/ 5399735 w 9971735"/>
              <a:gd name="connsiteY2" fmla="*/ 34199 h 1288369"/>
              <a:gd name="connsiteX3" fmla="*/ 9971735 w 9971735"/>
              <a:gd name="connsiteY3" fmla="*/ 1266372 h 1288369"/>
              <a:gd name="connsiteX4" fmla="*/ 815035 w 9971735"/>
              <a:gd name="connsiteY4" fmla="*/ 1283698 h 1288369"/>
              <a:gd name="connsiteX0" fmla="*/ 603234 w 9759934"/>
              <a:gd name="connsiteY0" fmla="*/ 1283698 h 1288369"/>
              <a:gd name="connsiteX1" fmla="*/ 596947 w 9759934"/>
              <a:gd name="connsiteY1" fmla="*/ 247197 h 1288369"/>
              <a:gd name="connsiteX2" fmla="*/ 5187934 w 9759934"/>
              <a:gd name="connsiteY2" fmla="*/ 34199 h 1288369"/>
              <a:gd name="connsiteX3" fmla="*/ 9759934 w 9759934"/>
              <a:gd name="connsiteY3" fmla="*/ 1266372 h 1288369"/>
              <a:gd name="connsiteX4" fmla="*/ 603234 w 9759934"/>
              <a:gd name="connsiteY4" fmla="*/ 1283698 h 1288369"/>
              <a:gd name="connsiteX0" fmla="*/ 6287 w 9162987"/>
              <a:gd name="connsiteY0" fmla="*/ 1283698 h 1288369"/>
              <a:gd name="connsiteX1" fmla="*/ 0 w 9162987"/>
              <a:gd name="connsiteY1" fmla="*/ 247197 h 1288369"/>
              <a:gd name="connsiteX2" fmla="*/ 4590987 w 9162987"/>
              <a:gd name="connsiteY2" fmla="*/ 34199 h 1288369"/>
              <a:gd name="connsiteX3" fmla="*/ 9162987 w 9162987"/>
              <a:gd name="connsiteY3" fmla="*/ 1266372 h 1288369"/>
              <a:gd name="connsiteX4" fmla="*/ 6287 w 9162987"/>
              <a:gd name="connsiteY4" fmla="*/ 1283698 h 1288369"/>
              <a:gd name="connsiteX0" fmla="*/ 6287 w 10010624"/>
              <a:gd name="connsiteY0" fmla="*/ 1283698 h 1288369"/>
              <a:gd name="connsiteX1" fmla="*/ 0 w 10010624"/>
              <a:gd name="connsiteY1" fmla="*/ 247197 h 1288369"/>
              <a:gd name="connsiteX2" fmla="*/ 4590987 w 10010624"/>
              <a:gd name="connsiteY2" fmla="*/ 34199 h 1288369"/>
              <a:gd name="connsiteX3" fmla="*/ 9153525 w 10010624"/>
              <a:gd name="connsiteY3" fmla="*/ 323398 h 1288369"/>
              <a:gd name="connsiteX4" fmla="*/ 9162987 w 10010624"/>
              <a:gd name="connsiteY4" fmla="*/ 1266372 h 1288369"/>
              <a:gd name="connsiteX5" fmla="*/ 6287 w 10010624"/>
              <a:gd name="connsiteY5" fmla="*/ 1283698 h 1288369"/>
              <a:gd name="connsiteX0" fmla="*/ 6287 w 10018072"/>
              <a:gd name="connsiteY0" fmla="*/ 1283698 h 1288369"/>
              <a:gd name="connsiteX1" fmla="*/ 0 w 10018072"/>
              <a:gd name="connsiteY1" fmla="*/ 247197 h 1288369"/>
              <a:gd name="connsiteX2" fmla="*/ 4590987 w 10018072"/>
              <a:gd name="connsiteY2" fmla="*/ 34199 h 1288369"/>
              <a:gd name="connsiteX3" fmla="*/ 9172575 w 10018072"/>
              <a:gd name="connsiteY3" fmla="*/ 285298 h 1288369"/>
              <a:gd name="connsiteX4" fmla="*/ 9162987 w 10018072"/>
              <a:gd name="connsiteY4" fmla="*/ 1266372 h 1288369"/>
              <a:gd name="connsiteX5" fmla="*/ 6287 w 10018072"/>
              <a:gd name="connsiteY5" fmla="*/ 1283698 h 1288369"/>
              <a:gd name="connsiteX0" fmla="*/ 6287 w 9812716"/>
              <a:gd name="connsiteY0" fmla="*/ 1283698 h 1288369"/>
              <a:gd name="connsiteX1" fmla="*/ 0 w 9812716"/>
              <a:gd name="connsiteY1" fmla="*/ 247197 h 1288369"/>
              <a:gd name="connsiteX2" fmla="*/ 4590987 w 9812716"/>
              <a:gd name="connsiteY2" fmla="*/ 34199 h 1288369"/>
              <a:gd name="connsiteX3" fmla="*/ 9172575 w 9812716"/>
              <a:gd name="connsiteY3" fmla="*/ 285298 h 1288369"/>
              <a:gd name="connsiteX4" fmla="*/ 9162987 w 9812716"/>
              <a:gd name="connsiteY4" fmla="*/ 1266372 h 1288369"/>
              <a:gd name="connsiteX5" fmla="*/ 6287 w 9812716"/>
              <a:gd name="connsiteY5" fmla="*/ 1283698 h 1288369"/>
              <a:gd name="connsiteX0" fmla="*/ 6287 w 9172575"/>
              <a:gd name="connsiteY0" fmla="*/ 1283698 h 1288369"/>
              <a:gd name="connsiteX1" fmla="*/ 0 w 9172575"/>
              <a:gd name="connsiteY1" fmla="*/ 247197 h 1288369"/>
              <a:gd name="connsiteX2" fmla="*/ 4590987 w 9172575"/>
              <a:gd name="connsiteY2" fmla="*/ 34199 h 1288369"/>
              <a:gd name="connsiteX3" fmla="*/ 9172575 w 9172575"/>
              <a:gd name="connsiteY3" fmla="*/ 285298 h 1288369"/>
              <a:gd name="connsiteX4" fmla="*/ 9162987 w 9172575"/>
              <a:gd name="connsiteY4" fmla="*/ 1266372 h 1288369"/>
              <a:gd name="connsiteX5" fmla="*/ 6287 w 9172575"/>
              <a:gd name="connsiteY5" fmla="*/ 1283698 h 1288369"/>
              <a:gd name="connsiteX0" fmla="*/ 6287 w 9173116"/>
              <a:gd name="connsiteY0" fmla="*/ 1283698 h 1288369"/>
              <a:gd name="connsiteX1" fmla="*/ 0 w 9173116"/>
              <a:gd name="connsiteY1" fmla="*/ 247197 h 1288369"/>
              <a:gd name="connsiteX2" fmla="*/ 4590987 w 9173116"/>
              <a:gd name="connsiteY2" fmla="*/ 34199 h 1288369"/>
              <a:gd name="connsiteX3" fmla="*/ 9172575 w 9173116"/>
              <a:gd name="connsiteY3" fmla="*/ 285298 h 1288369"/>
              <a:gd name="connsiteX4" fmla="*/ 9162987 w 9173116"/>
              <a:gd name="connsiteY4" fmla="*/ 1266372 h 1288369"/>
              <a:gd name="connsiteX5" fmla="*/ 6287 w 9173116"/>
              <a:gd name="connsiteY5" fmla="*/ 1283698 h 1288369"/>
              <a:gd name="connsiteX0" fmla="*/ 6287 w 9173116"/>
              <a:gd name="connsiteY0" fmla="*/ 1283698 h 1292890"/>
              <a:gd name="connsiteX1" fmla="*/ 0 w 9173116"/>
              <a:gd name="connsiteY1" fmla="*/ 247197 h 1292890"/>
              <a:gd name="connsiteX2" fmla="*/ 4590987 w 9173116"/>
              <a:gd name="connsiteY2" fmla="*/ 34199 h 1292890"/>
              <a:gd name="connsiteX3" fmla="*/ 9172575 w 9173116"/>
              <a:gd name="connsiteY3" fmla="*/ 285298 h 1292890"/>
              <a:gd name="connsiteX4" fmla="*/ 9162987 w 9173116"/>
              <a:gd name="connsiteY4" fmla="*/ 1273992 h 1292890"/>
              <a:gd name="connsiteX5" fmla="*/ 6287 w 9173116"/>
              <a:gd name="connsiteY5" fmla="*/ 1283698 h 1292890"/>
              <a:gd name="connsiteX0" fmla="*/ 6287 w 9173116"/>
              <a:gd name="connsiteY0" fmla="*/ 1283698 h 1283698"/>
              <a:gd name="connsiteX1" fmla="*/ 0 w 9173116"/>
              <a:gd name="connsiteY1" fmla="*/ 247197 h 1283698"/>
              <a:gd name="connsiteX2" fmla="*/ 4590987 w 9173116"/>
              <a:gd name="connsiteY2" fmla="*/ 34199 h 1283698"/>
              <a:gd name="connsiteX3" fmla="*/ 9172575 w 9173116"/>
              <a:gd name="connsiteY3" fmla="*/ 285298 h 1283698"/>
              <a:gd name="connsiteX4" fmla="*/ 9162987 w 9173116"/>
              <a:gd name="connsiteY4" fmla="*/ 1273992 h 1283698"/>
              <a:gd name="connsiteX5" fmla="*/ 6287 w 9173116"/>
              <a:gd name="connsiteY5" fmla="*/ 1283698 h 1283698"/>
              <a:gd name="connsiteX0" fmla="*/ 6287 w 9173116"/>
              <a:gd name="connsiteY0" fmla="*/ 1283698 h 1283698"/>
              <a:gd name="connsiteX1" fmla="*/ 0 w 9173116"/>
              <a:gd name="connsiteY1" fmla="*/ 247197 h 1283698"/>
              <a:gd name="connsiteX2" fmla="*/ 4590987 w 9173116"/>
              <a:gd name="connsiteY2" fmla="*/ 34199 h 1283698"/>
              <a:gd name="connsiteX3" fmla="*/ 9172575 w 9173116"/>
              <a:gd name="connsiteY3" fmla="*/ 285298 h 1283698"/>
              <a:gd name="connsiteX4" fmla="*/ 9162987 w 9173116"/>
              <a:gd name="connsiteY4" fmla="*/ 1273992 h 1283698"/>
              <a:gd name="connsiteX5" fmla="*/ 6287 w 9173116"/>
              <a:gd name="connsiteY5" fmla="*/ 1283698 h 1283698"/>
              <a:gd name="connsiteX0" fmla="*/ 6287 w 9173116"/>
              <a:gd name="connsiteY0" fmla="*/ 1250811 h 1250811"/>
              <a:gd name="connsiteX1" fmla="*/ 0 w 9173116"/>
              <a:gd name="connsiteY1" fmla="*/ 214310 h 1250811"/>
              <a:gd name="connsiteX2" fmla="*/ 4590987 w 9173116"/>
              <a:gd name="connsiteY2" fmla="*/ 1312 h 1250811"/>
              <a:gd name="connsiteX3" fmla="*/ 9172575 w 9173116"/>
              <a:gd name="connsiteY3" fmla="*/ 252411 h 1250811"/>
              <a:gd name="connsiteX4" fmla="*/ 9162987 w 9173116"/>
              <a:gd name="connsiteY4" fmla="*/ 1241105 h 1250811"/>
              <a:gd name="connsiteX5" fmla="*/ 6287 w 9173116"/>
              <a:gd name="connsiteY5" fmla="*/ 1250811 h 1250811"/>
              <a:gd name="connsiteX0" fmla="*/ 6287 w 9173116"/>
              <a:gd name="connsiteY0" fmla="*/ 1341243 h 1341243"/>
              <a:gd name="connsiteX1" fmla="*/ 0 w 9173116"/>
              <a:gd name="connsiteY1" fmla="*/ 304742 h 1341243"/>
              <a:gd name="connsiteX2" fmla="*/ 4568127 w 9173116"/>
              <a:gd name="connsiteY2" fmla="*/ 304 h 1341243"/>
              <a:gd name="connsiteX3" fmla="*/ 9172575 w 9173116"/>
              <a:gd name="connsiteY3" fmla="*/ 342843 h 1341243"/>
              <a:gd name="connsiteX4" fmla="*/ 9162987 w 9173116"/>
              <a:gd name="connsiteY4" fmla="*/ 1331537 h 1341243"/>
              <a:gd name="connsiteX5" fmla="*/ 6287 w 9173116"/>
              <a:gd name="connsiteY5" fmla="*/ 1341243 h 1341243"/>
              <a:gd name="connsiteX0" fmla="*/ 6287 w 9173116"/>
              <a:gd name="connsiteY0" fmla="*/ 1341064 h 1341064"/>
              <a:gd name="connsiteX1" fmla="*/ 0 w 9173116"/>
              <a:gd name="connsiteY1" fmla="*/ 464583 h 1341064"/>
              <a:gd name="connsiteX2" fmla="*/ 4568127 w 9173116"/>
              <a:gd name="connsiteY2" fmla="*/ 125 h 1341064"/>
              <a:gd name="connsiteX3" fmla="*/ 9172575 w 9173116"/>
              <a:gd name="connsiteY3" fmla="*/ 342664 h 1341064"/>
              <a:gd name="connsiteX4" fmla="*/ 9162987 w 9173116"/>
              <a:gd name="connsiteY4" fmla="*/ 1331358 h 1341064"/>
              <a:gd name="connsiteX5" fmla="*/ 6287 w 9173116"/>
              <a:gd name="connsiteY5" fmla="*/ 1341064 h 1341064"/>
              <a:gd name="connsiteX0" fmla="*/ 6287 w 9173116"/>
              <a:gd name="connsiteY0" fmla="*/ 1341064 h 1341064"/>
              <a:gd name="connsiteX1" fmla="*/ 0 w 9173116"/>
              <a:gd name="connsiteY1" fmla="*/ 464583 h 1341064"/>
              <a:gd name="connsiteX2" fmla="*/ 4568127 w 9173116"/>
              <a:gd name="connsiteY2" fmla="*/ 125 h 1341064"/>
              <a:gd name="connsiteX3" fmla="*/ 9172575 w 9173116"/>
              <a:gd name="connsiteY3" fmla="*/ 449344 h 1341064"/>
              <a:gd name="connsiteX4" fmla="*/ 9162987 w 9173116"/>
              <a:gd name="connsiteY4" fmla="*/ 1331358 h 1341064"/>
              <a:gd name="connsiteX5" fmla="*/ 6287 w 9173116"/>
              <a:gd name="connsiteY5" fmla="*/ 1341064 h 1341064"/>
              <a:gd name="connsiteX0" fmla="*/ 6287 w 9169568"/>
              <a:gd name="connsiteY0" fmla="*/ 1341064 h 1341064"/>
              <a:gd name="connsiteX1" fmla="*/ 0 w 9169568"/>
              <a:gd name="connsiteY1" fmla="*/ 464583 h 1341064"/>
              <a:gd name="connsiteX2" fmla="*/ 4568127 w 9169568"/>
              <a:gd name="connsiteY2" fmla="*/ 125 h 1341064"/>
              <a:gd name="connsiteX3" fmla="*/ 9164955 w 9169568"/>
              <a:gd name="connsiteY3" fmla="*/ 464584 h 1341064"/>
              <a:gd name="connsiteX4" fmla="*/ 9162987 w 9169568"/>
              <a:gd name="connsiteY4" fmla="*/ 1331358 h 1341064"/>
              <a:gd name="connsiteX5" fmla="*/ 6287 w 9169568"/>
              <a:gd name="connsiteY5" fmla="*/ 1341064 h 1341064"/>
              <a:gd name="connsiteX0" fmla="*/ 6287 w 9169568"/>
              <a:gd name="connsiteY0" fmla="*/ 1341064 h 1341064"/>
              <a:gd name="connsiteX1" fmla="*/ 0 w 9169568"/>
              <a:gd name="connsiteY1" fmla="*/ 464583 h 1341064"/>
              <a:gd name="connsiteX2" fmla="*/ 4568127 w 9169568"/>
              <a:gd name="connsiteY2" fmla="*/ 125 h 1341064"/>
              <a:gd name="connsiteX3" fmla="*/ 9164955 w 9169568"/>
              <a:gd name="connsiteY3" fmla="*/ 464584 h 1341064"/>
              <a:gd name="connsiteX4" fmla="*/ 9162987 w 9169568"/>
              <a:gd name="connsiteY4" fmla="*/ 1331358 h 1341064"/>
              <a:gd name="connsiteX5" fmla="*/ 6287 w 9169568"/>
              <a:gd name="connsiteY5" fmla="*/ 1341064 h 1341064"/>
              <a:gd name="connsiteX0" fmla="*/ 6287 w 9169568"/>
              <a:gd name="connsiteY0" fmla="*/ 1340939 h 1340939"/>
              <a:gd name="connsiteX1" fmla="*/ 0 w 9169568"/>
              <a:gd name="connsiteY1" fmla="*/ 464458 h 1340939"/>
              <a:gd name="connsiteX2" fmla="*/ 4568127 w 9169568"/>
              <a:gd name="connsiteY2" fmla="*/ 0 h 1340939"/>
              <a:gd name="connsiteX3" fmla="*/ 9164955 w 9169568"/>
              <a:gd name="connsiteY3" fmla="*/ 464459 h 1340939"/>
              <a:gd name="connsiteX4" fmla="*/ 9162987 w 9169568"/>
              <a:gd name="connsiteY4" fmla="*/ 1331233 h 1340939"/>
              <a:gd name="connsiteX5" fmla="*/ 6287 w 9169568"/>
              <a:gd name="connsiteY5" fmla="*/ 1340939 h 1340939"/>
              <a:gd name="connsiteX0" fmla="*/ 6287 w 9169568"/>
              <a:gd name="connsiteY0" fmla="*/ 1341002 h 1341002"/>
              <a:gd name="connsiteX1" fmla="*/ 0 w 9169568"/>
              <a:gd name="connsiteY1" fmla="*/ 464521 h 1341002"/>
              <a:gd name="connsiteX2" fmla="*/ 4568127 w 9169568"/>
              <a:gd name="connsiteY2" fmla="*/ 63 h 1341002"/>
              <a:gd name="connsiteX3" fmla="*/ 9164955 w 9169568"/>
              <a:gd name="connsiteY3" fmla="*/ 464522 h 1341002"/>
              <a:gd name="connsiteX4" fmla="*/ 9162987 w 9169568"/>
              <a:gd name="connsiteY4" fmla="*/ 1331296 h 1341002"/>
              <a:gd name="connsiteX5" fmla="*/ 6287 w 9169568"/>
              <a:gd name="connsiteY5" fmla="*/ 1341002 h 134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69568" h="1341002">
                <a:moveTo>
                  <a:pt x="6287" y="1341002"/>
                </a:moveTo>
                <a:cubicBezTo>
                  <a:pt x="3122" y="1047315"/>
                  <a:pt x="16933" y="796596"/>
                  <a:pt x="0" y="464521"/>
                </a:cubicBezTo>
                <a:cubicBezTo>
                  <a:pt x="764117" y="256271"/>
                  <a:pt x="3122243" y="1015"/>
                  <a:pt x="4568127" y="63"/>
                </a:cubicBezTo>
                <a:cubicBezTo>
                  <a:pt x="6101652" y="-4699"/>
                  <a:pt x="8402955" y="259160"/>
                  <a:pt x="9164955" y="464522"/>
                </a:cubicBezTo>
                <a:cubicBezTo>
                  <a:pt x="9164955" y="727034"/>
                  <a:pt x="9176544" y="991224"/>
                  <a:pt x="9162987" y="1331296"/>
                </a:cubicBezTo>
                <a:lnTo>
                  <a:pt x="6287" y="1341002"/>
                </a:lnTo>
                <a:close/>
              </a:path>
            </a:pathLst>
          </a:custGeom>
        </p:spPr>
        <p:txBody>
          <a:bodyPr/>
          <a:lstStyle/>
          <a:p>
            <a:r>
              <a:rPr lang="en-US" smtClean="0"/>
              <a:t>Click icon to add picture</a:t>
            </a:r>
            <a:endParaRPr lang="en-GB" dirty="0"/>
          </a:p>
        </p:txBody>
      </p:sp>
    </p:spTree>
    <p:extLst>
      <p:ext uri="{BB962C8B-B14F-4D97-AF65-F5344CB8AC3E}">
        <p14:creationId xmlns:p14="http://schemas.microsoft.com/office/powerpoint/2010/main" val="1313535922"/>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500" fill="hold"/>
                                        <p:tgtEl>
                                          <p:spTgt spid="8"/>
                                        </p:tgtEl>
                                        <p:attrNameLst>
                                          <p:attrName>ppt_x</p:attrName>
                                        </p:attrNameLst>
                                      </p:cBhvr>
                                      <p:tavLst>
                                        <p:tav tm="0">
                                          <p:val>
                                            <p:strVal val="#ppt_x"/>
                                          </p:val>
                                        </p:tav>
                                        <p:tav tm="100000">
                                          <p:val>
                                            <p:strVal val="#ppt_x"/>
                                          </p:val>
                                        </p:tav>
                                      </p:tavLst>
                                    </p:anim>
                                    <p:anim calcmode="lin" valueType="num">
                                      <p:cBhvr additive="base">
                                        <p:cTn id="8" dur="1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bg>
      <p:bgPr>
        <a:solidFill>
          <a:schemeClr val="accent2"/>
        </a:solidFill>
        <a:effectLst/>
      </p:bgPr>
    </p:bg>
    <p:spTree>
      <p:nvGrpSpPr>
        <p:cNvPr id="1" name=""/>
        <p:cNvGrpSpPr/>
        <p:nvPr/>
      </p:nvGrpSpPr>
      <p:grpSpPr>
        <a:xfrm>
          <a:off x="0" y="0"/>
          <a:ext cx="0" cy="0"/>
          <a:chOff x="0" y="0"/>
          <a:chExt cx="0" cy="0"/>
        </a:xfrm>
      </p:grpSpPr>
      <p:sp>
        <p:nvSpPr>
          <p:cNvPr id="16" name="Rounded Rectangle 15"/>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Date Placeholder 1"/>
          <p:cNvSpPr>
            <a:spLocks noGrp="1"/>
          </p:cNvSpPr>
          <p:nvPr>
            <p:ph type="dt" sz="half" idx="10"/>
          </p:nvPr>
        </p:nvSpPr>
        <p:spPr/>
        <p:txBody>
          <a:bodyPr/>
          <a:lstStyle/>
          <a:p>
            <a:fld id="{AED4605F-15FC-4EDF-84D5-55BF9530C2B9}" type="datetimeFigureOut">
              <a:rPr lang="en-GB" smtClean="0"/>
              <a:t>10/06/2016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DB89EE-A6F3-49F5-9198-DF7761F01B85}" type="slidenum">
              <a:rPr lang="en-GB" smtClean="0"/>
              <a:t>‹#›</a:t>
            </a:fld>
            <a:endParaRPr lang="en-GB"/>
          </a:p>
        </p:txBody>
      </p:sp>
      <p:sp>
        <p:nvSpPr>
          <p:cNvPr id="13" name="Picture Placeholder 5"/>
          <p:cNvSpPr>
            <a:spLocks noGrp="1"/>
          </p:cNvSpPr>
          <p:nvPr>
            <p:ph type="pic" sz="quarter" idx="13"/>
          </p:nvPr>
        </p:nvSpPr>
        <p:spPr>
          <a:xfrm>
            <a:off x="4569685" y="-40005"/>
            <a:ext cx="4660677" cy="5231130"/>
          </a:xfrm>
          <a:custGeom>
            <a:avLst/>
            <a:gdLst>
              <a:gd name="connsiteX0" fmla="*/ 0 w 4249738"/>
              <a:gd name="connsiteY0" fmla="*/ 2124075 h 4248150"/>
              <a:gd name="connsiteX1" fmla="*/ 2124869 w 4249738"/>
              <a:gd name="connsiteY1" fmla="*/ 0 h 4248150"/>
              <a:gd name="connsiteX2" fmla="*/ 4249738 w 4249738"/>
              <a:gd name="connsiteY2" fmla="*/ 0 h 4248150"/>
              <a:gd name="connsiteX3" fmla="*/ 4249738 w 4249738"/>
              <a:gd name="connsiteY3" fmla="*/ 2124075 h 4248150"/>
              <a:gd name="connsiteX4" fmla="*/ 2124869 w 4249738"/>
              <a:gd name="connsiteY4" fmla="*/ 4248150 h 4248150"/>
              <a:gd name="connsiteX5" fmla="*/ 0 w 4249738"/>
              <a:gd name="connsiteY5" fmla="*/ 2124075 h 4248150"/>
              <a:gd name="connsiteX0" fmla="*/ 0 w 4287838"/>
              <a:gd name="connsiteY0" fmla="*/ 2124075 h 5561849"/>
              <a:gd name="connsiteX1" fmla="*/ 2124869 w 4287838"/>
              <a:gd name="connsiteY1" fmla="*/ 0 h 5561849"/>
              <a:gd name="connsiteX2" fmla="*/ 4249738 w 4287838"/>
              <a:gd name="connsiteY2" fmla="*/ 0 h 5561849"/>
              <a:gd name="connsiteX3" fmla="*/ 4287838 w 4287838"/>
              <a:gd name="connsiteY3" fmla="*/ 5133975 h 5561849"/>
              <a:gd name="connsiteX4" fmla="*/ 2124869 w 4287838"/>
              <a:gd name="connsiteY4" fmla="*/ 4248150 h 5561849"/>
              <a:gd name="connsiteX5" fmla="*/ 0 w 4287838"/>
              <a:gd name="connsiteY5" fmla="*/ 2124075 h 5561849"/>
              <a:gd name="connsiteX0" fmla="*/ 0 w 4287838"/>
              <a:gd name="connsiteY0" fmla="*/ 2124075 h 5145793"/>
              <a:gd name="connsiteX1" fmla="*/ 2124869 w 4287838"/>
              <a:gd name="connsiteY1" fmla="*/ 0 h 5145793"/>
              <a:gd name="connsiteX2" fmla="*/ 4249738 w 4287838"/>
              <a:gd name="connsiteY2" fmla="*/ 0 h 5145793"/>
              <a:gd name="connsiteX3" fmla="*/ 4287838 w 4287838"/>
              <a:gd name="connsiteY3" fmla="*/ 5133975 h 5145793"/>
              <a:gd name="connsiteX4" fmla="*/ 2124869 w 4287838"/>
              <a:gd name="connsiteY4" fmla="*/ 4248150 h 5145793"/>
              <a:gd name="connsiteX5" fmla="*/ 0 w 4287838"/>
              <a:gd name="connsiteY5" fmla="*/ 2124075 h 5145793"/>
              <a:gd name="connsiteX0" fmla="*/ 93770 w 4381608"/>
              <a:gd name="connsiteY0" fmla="*/ 2124075 h 5381438"/>
              <a:gd name="connsiteX1" fmla="*/ 2218639 w 4381608"/>
              <a:gd name="connsiteY1" fmla="*/ 0 h 5381438"/>
              <a:gd name="connsiteX2" fmla="*/ 4343508 w 4381608"/>
              <a:gd name="connsiteY2" fmla="*/ 0 h 5381438"/>
              <a:gd name="connsiteX3" fmla="*/ 4381608 w 4381608"/>
              <a:gd name="connsiteY3" fmla="*/ 5133975 h 5381438"/>
              <a:gd name="connsiteX4" fmla="*/ 783539 w 4381608"/>
              <a:gd name="connsiteY4" fmla="*/ 5137150 h 5381438"/>
              <a:gd name="connsiteX5" fmla="*/ 93770 w 4381608"/>
              <a:gd name="connsiteY5" fmla="*/ 2124075 h 5381438"/>
              <a:gd name="connsiteX0" fmla="*/ 88277 w 4376115"/>
              <a:gd name="connsiteY0" fmla="*/ 2124075 h 5177909"/>
              <a:gd name="connsiteX1" fmla="*/ 2213146 w 4376115"/>
              <a:gd name="connsiteY1" fmla="*/ 0 h 5177909"/>
              <a:gd name="connsiteX2" fmla="*/ 4338015 w 4376115"/>
              <a:gd name="connsiteY2" fmla="*/ 0 h 5177909"/>
              <a:gd name="connsiteX3" fmla="*/ 4376115 w 4376115"/>
              <a:gd name="connsiteY3" fmla="*/ 5133975 h 5177909"/>
              <a:gd name="connsiteX4" fmla="*/ 778046 w 4376115"/>
              <a:gd name="connsiteY4" fmla="*/ 5137150 h 5177909"/>
              <a:gd name="connsiteX5" fmla="*/ 88277 w 4376115"/>
              <a:gd name="connsiteY5" fmla="*/ 2124075 h 5177909"/>
              <a:gd name="connsiteX0" fmla="*/ 88277 w 4376115"/>
              <a:gd name="connsiteY0" fmla="*/ 2124075 h 5140194"/>
              <a:gd name="connsiteX1" fmla="*/ 2213146 w 4376115"/>
              <a:gd name="connsiteY1" fmla="*/ 0 h 5140194"/>
              <a:gd name="connsiteX2" fmla="*/ 4338015 w 4376115"/>
              <a:gd name="connsiteY2" fmla="*/ 0 h 5140194"/>
              <a:gd name="connsiteX3" fmla="*/ 4376115 w 4376115"/>
              <a:gd name="connsiteY3" fmla="*/ 5133975 h 5140194"/>
              <a:gd name="connsiteX4" fmla="*/ 778046 w 4376115"/>
              <a:gd name="connsiteY4" fmla="*/ 5137150 h 5140194"/>
              <a:gd name="connsiteX5" fmla="*/ 88277 w 4376115"/>
              <a:gd name="connsiteY5" fmla="*/ 2124075 h 5140194"/>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55901 w 4331039"/>
              <a:gd name="connsiteY0" fmla="*/ 2124075 h 5146675"/>
              <a:gd name="connsiteX1" fmla="*/ 2180770 w 4331039"/>
              <a:gd name="connsiteY1" fmla="*/ 0 h 5146675"/>
              <a:gd name="connsiteX2" fmla="*/ 4305639 w 4331039"/>
              <a:gd name="connsiteY2" fmla="*/ 0 h 5146675"/>
              <a:gd name="connsiteX3" fmla="*/ 4331039 w 4331039"/>
              <a:gd name="connsiteY3" fmla="*/ 5146675 h 5146675"/>
              <a:gd name="connsiteX4" fmla="*/ 745670 w 4331039"/>
              <a:gd name="connsiteY4" fmla="*/ 5137150 h 5146675"/>
              <a:gd name="connsiteX5" fmla="*/ 55901 w 4331039"/>
              <a:gd name="connsiteY5" fmla="*/ 2124075 h 5146675"/>
              <a:gd name="connsiteX0" fmla="*/ 56750 w 4331888"/>
              <a:gd name="connsiteY0" fmla="*/ 2124075 h 5312029"/>
              <a:gd name="connsiteX1" fmla="*/ 2181619 w 4331888"/>
              <a:gd name="connsiteY1" fmla="*/ 0 h 5312029"/>
              <a:gd name="connsiteX2" fmla="*/ 4306488 w 4331888"/>
              <a:gd name="connsiteY2" fmla="*/ 0 h 5312029"/>
              <a:gd name="connsiteX3" fmla="*/ 4331888 w 4331888"/>
              <a:gd name="connsiteY3" fmla="*/ 5146675 h 5312029"/>
              <a:gd name="connsiteX4" fmla="*/ 746519 w 4331888"/>
              <a:gd name="connsiteY4" fmla="*/ 5137150 h 5312029"/>
              <a:gd name="connsiteX5" fmla="*/ 56750 w 4331888"/>
              <a:gd name="connsiteY5" fmla="*/ 2124075 h 5312029"/>
              <a:gd name="connsiteX0" fmla="*/ 44885 w 4320023"/>
              <a:gd name="connsiteY0" fmla="*/ 2124075 h 5146675"/>
              <a:gd name="connsiteX1" fmla="*/ 2169754 w 4320023"/>
              <a:gd name="connsiteY1" fmla="*/ 0 h 5146675"/>
              <a:gd name="connsiteX2" fmla="*/ 4294623 w 4320023"/>
              <a:gd name="connsiteY2" fmla="*/ 0 h 5146675"/>
              <a:gd name="connsiteX3" fmla="*/ 4320023 w 4320023"/>
              <a:gd name="connsiteY3" fmla="*/ 5146675 h 5146675"/>
              <a:gd name="connsiteX4" fmla="*/ 734654 w 4320023"/>
              <a:gd name="connsiteY4" fmla="*/ 5137150 h 5146675"/>
              <a:gd name="connsiteX5" fmla="*/ 44885 w 4320023"/>
              <a:gd name="connsiteY5" fmla="*/ 2124075 h 5146675"/>
              <a:gd name="connsiteX0" fmla="*/ 276464 w 4551602"/>
              <a:gd name="connsiteY0" fmla="*/ 2124075 h 5554729"/>
              <a:gd name="connsiteX1" fmla="*/ 2401333 w 4551602"/>
              <a:gd name="connsiteY1" fmla="*/ 0 h 5554729"/>
              <a:gd name="connsiteX2" fmla="*/ 4526202 w 4551602"/>
              <a:gd name="connsiteY2" fmla="*/ 0 h 5554729"/>
              <a:gd name="connsiteX3" fmla="*/ 4551602 w 4551602"/>
              <a:gd name="connsiteY3" fmla="*/ 5146675 h 5554729"/>
              <a:gd name="connsiteX4" fmla="*/ 966233 w 4551602"/>
              <a:gd name="connsiteY4" fmla="*/ 5137150 h 5554729"/>
              <a:gd name="connsiteX5" fmla="*/ 276464 w 4551602"/>
              <a:gd name="connsiteY5" fmla="*/ 2124075 h 5554729"/>
              <a:gd name="connsiteX0" fmla="*/ 478344 w 4753482"/>
              <a:gd name="connsiteY0" fmla="*/ 2124075 h 5146675"/>
              <a:gd name="connsiteX1" fmla="*/ 2603213 w 4753482"/>
              <a:gd name="connsiteY1" fmla="*/ 0 h 5146675"/>
              <a:gd name="connsiteX2" fmla="*/ 4728082 w 4753482"/>
              <a:gd name="connsiteY2" fmla="*/ 0 h 5146675"/>
              <a:gd name="connsiteX3" fmla="*/ 4753482 w 4753482"/>
              <a:gd name="connsiteY3" fmla="*/ 5146675 h 5146675"/>
              <a:gd name="connsiteX4" fmla="*/ 1168113 w 4753482"/>
              <a:gd name="connsiteY4" fmla="*/ 5137150 h 5146675"/>
              <a:gd name="connsiteX5" fmla="*/ 478344 w 4753482"/>
              <a:gd name="connsiteY5" fmla="*/ 2124075 h 5146675"/>
              <a:gd name="connsiteX0" fmla="*/ 397595 w 4672733"/>
              <a:gd name="connsiteY0" fmla="*/ 2136775 h 5159375"/>
              <a:gd name="connsiteX1" fmla="*/ 1074664 w 4672733"/>
              <a:gd name="connsiteY1" fmla="*/ 0 h 5159375"/>
              <a:gd name="connsiteX2" fmla="*/ 4647333 w 4672733"/>
              <a:gd name="connsiteY2" fmla="*/ 12700 h 5159375"/>
              <a:gd name="connsiteX3" fmla="*/ 4672733 w 4672733"/>
              <a:gd name="connsiteY3" fmla="*/ 5159375 h 5159375"/>
              <a:gd name="connsiteX4" fmla="*/ 1087364 w 4672733"/>
              <a:gd name="connsiteY4" fmla="*/ 5149850 h 5159375"/>
              <a:gd name="connsiteX5" fmla="*/ 397595 w 4672733"/>
              <a:gd name="connsiteY5" fmla="*/ 2136775 h 5159375"/>
              <a:gd name="connsiteX0" fmla="*/ 10649 w 4603287"/>
              <a:gd name="connsiteY0" fmla="*/ 2606675 h 5340720"/>
              <a:gd name="connsiteX1" fmla="*/ 1005218 w 4603287"/>
              <a:gd name="connsiteY1" fmla="*/ 0 h 5340720"/>
              <a:gd name="connsiteX2" fmla="*/ 4577887 w 4603287"/>
              <a:gd name="connsiteY2" fmla="*/ 12700 h 5340720"/>
              <a:gd name="connsiteX3" fmla="*/ 4603287 w 4603287"/>
              <a:gd name="connsiteY3" fmla="*/ 5159375 h 5340720"/>
              <a:gd name="connsiteX4" fmla="*/ 1017918 w 4603287"/>
              <a:gd name="connsiteY4" fmla="*/ 5149850 h 5340720"/>
              <a:gd name="connsiteX5" fmla="*/ 10649 w 4603287"/>
              <a:gd name="connsiteY5" fmla="*/ 2606675 h 5340720"/>
              <a:gd name="connsiteX0" fmla="*/ 8 w 4592646"/>
              <a:gd name="connsiteY0" fmla="*/ 2606675 h 5340720"/>
              <a:gd name="connsiteX1" fmla="*/ 994577 w 4592646"/>
              <a:gd name="connsiteY1" fmla="*/ 0 h 5340720"/>
              <a:gd name="connsiteX2" fmla="*/ 4567246 w 4592646"/>
              <a:gd name="connsiteY2" fmla="*/ 12700 h 5340720"/>
              <a:gd name="connsiteX3" fmla="*/ 4592646 w 4592646"/>
              <a:gd name="connsiteY3" fmla="*/ 5159375 h 5340720"/>
              <a:gd name="connsiteX4" fmla="*/ 1007277 w 4592646"/>
              <a:gd name="connsiteY4" fmla="*/ 5149850 h 5340720"/>
              <a:gd name="connsiteX5" fmla="*/ 8 w 4592646"/>
              <a:gd name="connsiteY5" fmla="*/ 2606675 h 5340720"/>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32075 h 5338839"/>
              <a:gd name="connsiteX1" fmla="*/ 994577 w 4592646"/>
              <a:gd name="connsiteY1" fmla="*/ 0 h 5338839"/>
              <a:gd name="connsiteX2" fmla="*/ 4567246 w 4592646"/>
              <a:gd name="connsiteY2" fmla="*/ 12700 h 5338839"/>
              <a:gd name="connsiteX3" fmla="*/ 4592646 w 4592646"/>
              <a:gd name="connsiteY3" fmla="*/ 5159375 h 5338839"/>
              <a:gd name="connsiteX4" fmla="*/ 1007277 w 4592646"/>
              <a:gd name="connsiteY4" fmla="*/ 5149850 h 5338839"/>
              <a:gd name="connsiteX5" fmla="*/ 8 w 4592646"/>
              <a:gd name="connsiteY5" fmla="*/ 2632075 h 5338839"/>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5 w 4592643"/>
              <a:gd name="connsiteY0" fmla="*/ 2632075 h 5159375"/>
              <a:gd name="connsiteX1" fmla="*/ 994574 w 4592643"/>
              <a:gd name="connsiteY1" fmla="*/ 0 h 5159375"/>
              <a:gd name="connsiteX2" fmla="*/ 4567243 w 4592643"/>
              <a:gd name="connsiteY2" fmla="*/ 12700 h 5159375"/>
              <a:gd name="connsiteX3" fmla="*/ 4592643 w 4592643"/>
              <a:gd name="connsiteY3" fmla="*/ 5159375 h 5159375"/>
              <a:gd name="connsiteX4" fmla="*/ 1007274 w 4592643"/>
              <a:gd name="connsiteY4" fmla="*/ 5149850 h 5159375"/>
              <a:gd name="connsiteX5" fmla="*/ 5 w 4592643"/>
              <a:gd name="connsiteY5" fmla="*/ 2632075 h 5159375"/>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592656"/>
              <a:gd name="connsiteY0" fmla="*/ 2632075 h 5200698"/>
              <a:gd name="connsiteX1" fmla="*/ 994587 w 4592656"/>
              <a:gd name="connsiteY1" fmla="*/ 0 h 5200698"/>
              <a:gd name="connsiteX2" fmla="*/ 4567256 w 4592656"/>
              <a:gd name="connsiteY2" fmla="*/ 12700 h 5200698"/>
              <a:gd name="connsiteX3" fmla="*/ 4592656 w 4592656"/>
              <a:gd name="connsiteY3" fmla="*/ 5159375 h 5200698"/>
              <a:gd name="connsiteX4" fmla="*/ 1019987 w 4592656"/>
              <a:gd name="connsiteY4" fmla="*/ 5200650 h 5200698"/>
              <a:gd name="connsiteX5" fmla="*/ 18 w 4592656"/>
              <a:gd name="connsiteY5" fmla="*/ 2632075 h 5200698"/>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618056"/>
              <a:gd name="connsiteY0" fmla="*/ 2632075 h 5390093"/>
              <a:gd name="connsiteX1" fmla="*/ 994587 w 4618056"/>
              <a:gd name="connsiteY1" fmla="*/ 0 h 5390093"/>
              <a:gd name="connsiteX2" fmla="*/ 4567256 w 4618056"/>
              <a:gd name="connsiteY2" fmla="*/ 12700 h 5390093"/>
              <a:gd name="connsiteX3" fmla="*/ 4618056 w 4618056"/>
              <a:gd name="connsiteY3" fmla="*/ 5197475 h 5390093"/>
              <a:gd name="connsiteX4" fmla="*/ 1019987 w 4618056"/>
              <a:gd name="connsiteY4" fmla="*/ 5200650 h 5390093"/>
              <a:gd name="connsiteX5" fmla="*/ 18 w 4618056"/>
              <a:gd name="connsiteY5" fmla="*/ 2632075 h 5390093"/>
              <a:gd name="connsiteX0" fmla="*/ 18 w 4618056"/>
              <a:gd name="connsiteY0" fmla="*/ 2632075 h 5200657"/>
              <a:gd name="connsiteX1" fmla="*/ 994587 w 4618056"/>
              <a:gd name="connsiteY1" fmla="*/ 0 h 5200657"/>
              <a:gd name="connsiteX2" fmla="*/ 4567256 w 4618056"/>
              <a:gd name="connsiteY2" fmla="*/ 12700 h 5200657"/>
              <a:gd name="connsiteX3" fmla="*/ 4618056 w 4618056"/>
              <a:gd name="connsiteY3" fmla="*/ 5197475 h 5200657"/>
              <a:gd name="connsiteX4" fmla="*/ 1019987 w 4618056"/>
              <a:gd name="connsiteY4" fmla="*/ 5200650 h 5200657"/>
              <a:gd name="connsiteX5" fmla="*/ 18 w 4618056"/>
              <a:gd name="connsiteY5" fmla="*/ 2632075 h 5200657"/>
              <a:gd name="connsiteX0" fmla="*/ 18 w 4618056"/>
              <a:gd name="connsiteY0" fmla="*/ 2657475 h 5226057"/>
              <a:gd name="connsiteX1" fmla="*/ 994587 w 4618056"/>
              <a:gd name="connsiteY1" fmla="*/ 25400 h 5226057"/>
              <a:gd name="connsiteX2" fmla="*/ 4618056 w 4618056"/>
              <a:gd name="connsiteY2" fmla="*/ 0 h 5226057"/>
              <a:gd name="connsiteX3" fmla="*/ 4618056 w 4618056"/>
              <a:gd name="connsiteY3" fmla="*/ 5222875 h 5226057"/>
              <a:gd name="connsiteX4" fmla="*/ 1019987 w 4618056"/>
              <a:gd name="connsiteY4" fmla="*/ 5226050 h 5226057"/>
              <a:gd name="connsiteX5" fmla="*/ 18 w 4618056"/>
              <a:gd name="connsiteY5" fmla="*/ 2657475 h 5226057"/>
              <a:gd name="connsiteX0" fmla="*/ 18 w 4618056"/>
              <a:gd name="connsiteY0" fmla="*/ 2682875 h 5251457"/>
              <a:gd name="connsiteX1" fmla="*/ 994587 w 4618056"/>
              <a:gd name="connsiteY1" fmla="*/ 0 h 5251457"/>
              <a:gd name="connsiteX2" fmla="*/ 4618056 w 4618056"/>
              <a:gd name="connsiteY2" fmla="*/ 25400 h 5251457"/>
              <a:gd name="connsiteX3" fmla="*/ 4618056 w 4618056"/>
              <a:gd name="connsiteY3" fmla="*/ 5248275 h 5251457"/>
              <a:gd name="connsiteX4" fmla="*/ 1019987 w 4618056"/>
              <a:gd name="connsiteY4" fmla="*/ 5251450 h 5251457"/>
              <a:gd name="connsiteX5" fmla="*/ 18 w 4618056"/>
              <a:gd name="connsiteY5" fmla="*/ 2682875 h 5251457"/>
              <a:gd name="connsiteX0" fmla="*/ 5 w 4618043"/>
              <a:gd name="connsiteY0" fmla="*/ 2670175 h 5238757"/>
              <a:gd name="connsiteX1" fmla="*/ 1007274 w 4618043"/>
              <a:gd name="connsiteY1" fmla="*/ 0 h 5238757"/>
              <a:gd name="connsiteX2" fmla="*/ 4618043 w 4618043"/>
              <a:gd name="connsiteY2" fmla="*/ 12700 h 5238757"/>
              <a:gd name="connsiteX3" fmla="*/ 4618043 w 4618043"/>
              <a:gd name="connsiteY3" fmla="*/ 5235575 h 5238757"/>
              <a:gd name="connsiteX4" fmla="*/ 1019974 w 4618043"/>
              <a:gd name="connsiteY4" fmla="*/ 5238750 h 5238757"/>
              <a:gd name="connsiteX5" fmla="*/ 5 w 4618043"/>
              <a:gd name="connsiteY5" fmla="*/ 2670175 h 5238757"/>
              <a:gd name="connsiteX0" fmla="*/ 6 w 4452944"/>
              <a:gd name="connsiteY0" fmla="*/ 2670175 h 5428193"/>
              <a:gd name="connsiteX1" fmla="*/ 842175 w 4452944"/>
              <a:gd name="connsiteY1" fmla="*/ 0 h 5428193"/>
              <a:gd name="connsiteX2" fmla="*/ 4452944 w 4452944"/>
              <a:gd name="connsiteY2" fmla="*/ 12700 h 5428193"/>
              <a:gd name="connsiteX3" fmla="*/ 4452944 w 4452944"/>
              <a:gd name="connsiteY3" fmla="*/ 5235575 h 5428193"/>
              <a:gd name="connsiteX4" fmla="*/ 854875 w 4452944"/>
              <a:gd name="connsiteY4" fmla="*/ 5238750 h 5428193"/>
              <a:gd name="connsiteX5" fmla="*/ 6 w 4452944"/>
              <a:gd name="connsiteY5" fmla="*/ 2670175 h 5428193"/>
              <a:gd name="connsiteX0" fmla="*/ 6 w 4452944"/>
              <a:gd name="connsiteY0" fmla="*/ 2670175 h 5238750"/>
              <a:gd name="connsiteX1" fmla="*/ 842175 w 4452944"/>
              <a:gd name="connsiteY1" fmla="*/ 0 h 5238750"/>
              <a:gd name="connsiteX2" fmla="*/ 4452944 w 4452944"/>
              <a:gd name="connsiteY2" fmla="*/ 12700 h 5238750"/>
              <a:gd name="connsiteX3" fmla="*/ 4452944 w 4452944"/>
              <a:gd name="connsiteY3" fmla="*/ 5235575 h 5238750"/>
              <a:gd name="connsiteX4" fmla="*/ 854875 w 4452944"/>
              <a:gd name="connsiteY4" fmla="*/ 5238750 h 5238750"/>
              <a:gd name="connsiteX5" fmla="*/ 6 w 4452944"/>
              <a:gd name="connsiteY5" fmla="*/ 2670175 h 5238750"/>
              <a:gd name="connsiteX0" fmla="*/ 7 w 4414845"/>
              <a:gd name="connsiteY0" fmla="*/ 2619375 h 5431956"/>
              <a:gd name="connsiteX1" fmla="*/ 804076 w 4414845"/>
              <a:gd name="connsiteY1" fmla="*/ 0 h 5431956"/>
              <a:gd name="connsiteX2" fmla="*/ 4414845 w 4414845"/>
              <a:gd name="connsiteY2" fmla="*/ 12700 h 5431956"/>
              <a:gd name="connsiteX3" fmla="*/ 4414845 w 4414845"/>
              <a:gd name="connsiteY3" fmla="*/ 5235575 h 5431956"/>
              <a:gd name="connsiteX4" fmla="*/ 816776 w 4414845"/>
              <a:gd name="connsiteY4" fmla="*/ 5238750 h 5431956"/>
              <a:gd name="connsiteX5" fmla="*/ 7 w 4414845"/>
              <a:gd name="connsiteY5" fmla="*/ 2619375 h 5431956"/>
              <a:gd name="connsiteX0" fmla="*/ 7 w 4414845"/>
              <a:gd name="connsiteY0" fmla="*/ 2619375 h 5238750"/>
              <a:gd name="connsiteX1" fmla="*/ 804076 w 4414845"/>
              <a:gd name="connsiteY1" fmla="*/ 0 h 5238750"/>
              <a:gd name="connsiteX2" fmla="*/ 4414845 w 4414845"/>
              <a:gd name="connsiteY2" fmla="*/ 12700 h 5238750"/>
              <a:gd name="connsiteX3" fmla="*/ 4414845 w 4414845"/>
              <a:gd name="connsiteY3" fmla="*/ 5235575 h 5238750"/>
              <a:gd name="connsiteX4" fmla="*/ 816776 w 4414845"/>
              <a:gd name="connsiteY4" fmla="*/ 5238750 h 5238750"/>
              <a:gd name="connsiteX5" fmla="*/ 7 w 4414845"/>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8 w 4414846"/>
              <a:gd name="connsiteY0" fmla="*/ 2619375 h 5238750"/>
              <a:gd name="connsiteX1" fmla="*/ 804077 w 4414846"/>
              <a:gd name="connsiteY1" fmla="*/ 0 h 5238750"/>
              <a:gd name="connsiteX2" fmla="*/ 4414846 w 4414846"/>
              <a:gd name="connsiteY2" fmla="*/ 12700 h 5238750"/>
              <a:gd name="connsiteX3" fmla="*/ 4414846 w 4414846"/>
              <a:gd name="connsiteY3" fmla="*/ 5235575 h 5238750"/>
              <a:gd name="connsiteX4" fmla="*/ 816777 w 4414846"/>
              <a:gd name="connsiteY4" fmla="*/ 5238750 h 5238750"/>
              <a:gd name="connsiteX5" fmla="*/ 8 w 4414846"/>
              <a:gd name="connsiteY5" fmla="*/ 2619375 h 5238750"/>
              <a:gd name="connsiteX0" fmla="*/ 24 w 4122762"/>
              <a:gd name="connsiteY0" fmla="*/ 2644775 h 5238750"/>
              <a:gd name="connsiteX1" fmla="*/ 511993 w 4122762"/>
              <a:gd name="connsiteY1" fmla="*/ 0 h 5238750"/>
              <a:gd name="connsiteX2" fmla="*/ 4122762 w 4122762"/>
              <a:gd name="connsiteY2" fmla="*/ 12700 h 5238750"/>
              <a:gd name="connsiteX3" fmla="*/ 4122762 w 4122762"/>
              <a:gd name="connsiteY3" fmla="*/ 5235575 h 5238750"/>
              <a:gd name="connsiteX4" fmla="*/ 524693 w 4122762"/>
              <a:gd name="connsiteY4" fmla="*/ 5238750 h 5238750"/>
              <a:gd name="connsiteX5" fmla="*/ 24 w 4122762"/>
              <a:gd name="connsiteY5" fmla="*/ 26447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99193" h="5231130">
                <a:moveTo>
                  <a:pt x="13" y="2626995"/>
                </a:moveTo>
                <a:cubicBezTo>
                  <a:pt x="-2104" y="1755140"/>
                  <a:pt x="258759" y="581660"/>
                  <a:pt x="716540" y="0"/>
                </a:cubicBezTo>
                <a:lnTo>
                  <a:pt x="4299193" y="5080"/>
                </a:lnTo>
                <a:lnTo>
                  <a:pt x="4299193" y="5227955"/>
                </a:lnTo>
                <a:lnTo>
                  <a:pt x="729240" y="5231130"/>
                </a:lnTo>
                <a:cubicBezTo>
                  <a:pt x="202785" y="4513157"/>
                  <a:pt x="2130" y="3498850"/>
                  <a:pt x="13" y="2626995"/>
                </a:cubicBezTo>
                <a:close/>
              </a:path>
            </a:pathLst>
          </a:custGeom>
        </p:spPr>
        <p:txBody>
          <a:bodyPr/>
          <a:lstStyle/>
          <a:p>
            <a:r>
              <a:rPr lang="en-US" smtClean="0"/>
              <a:t>Click icon to add picture</a:t>
            </a:r>
            <a:endParaRPr lang="en-GB" dirty="0"/>
          </a:p>
        </p:txBody>
      </p:sp>
      <p:sp>
        <p:nvSpPr>
          <p:cNvPr id="14" name="Text Placeholder 8"/>
          <p:cNvSpPr>
            <a:spLocks noGrp="1"/>
          </p:cNvSpPr>
          <p:nvPr>
            <p:ph type="body" sz="quarter" idx="14"/>
          </p:nvPr>
        </p:nvSpPr>
        <p:spPr>
          <a:xfrm>
            <a:off x="323528" y="1203325"/>
            <a:ext cx="4176464" cy="3350741"/>
          </a:xfrm>
        </p:spPr>
        <p:txBody>
          <a:bodyPr>
            <a:normAutofit/>
          </a:bodyPr>
          <a:lstStyle>
            <a:lvl1pPr>
              <a:defRPr sz="20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1pPr>
            <a:lvl2pPr>
              <a:defRPr sz="18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2pPr>
            <a:lvl3pPr>
              <a:defRPr sz="16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3pPr>
            <a:lvl4pP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4pPr>
            <a:lvl5pP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Title 9"/>
          <p:cNvSpPr>
            <a:spLocks noGrp="1"/>
          </p:cNvSpPr>
          <p:nvPr>
            <p:ph type="title"/>
          </p:nvPr>
        </p:nvSpPr>
        <p:spPr>
          <a:xfrm>
            <a:off x="323528" y="411162"/>
            <a:ext cx="4176464" cy="614213"/>
          </a:xfrm>
        </p:spPr>
        <p:txBody>
          <a:bodyPr>
            <a:noAutofit/>
          </a:bodyPr>
          <a:lstStyle>
            <a:lvl1pPr algn="l">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smtClean="0"/>
              <a:t>Click to edit Master title style</a:t>
            </a:r>
            <a:endParaRPr lang="en-GB" dirty="0"/>
          </a:p>
        </p:txBody>
      </p:sp>
    </p:spTree>
    <p:extLst>
      <p:ext uri="{BB962C8B-B14F-4D97-AF65-F5344CB8AC3E}">
        <p14:creationId xmlns:p14="http://schemas.microsoft.com/office/powerpoint/2010/main" val="2848475087"/>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nodePh="1">
                                  <p:stCondLst>
                                    <p:cond delay="0"/>
                                  </p:stCondLst>
                                  <p:endCondLst>
                                    <p:cond evt="begin" delay="0">
                                      <p:tn val="5"/>
                                    </p:cond>
                                  </p:end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1500" fill="hold"/>
                                        <p:tgtEl>
                                          <p:spTgt spid="13"/>
                                        </p:tgtEl>
                                        <p:attrNameLst>
                                          <p:attrName>ppt_x</p:attrName>
                                        </p:attrNameLst>
                                      </p:cBhvr>
                                      <p:tavLst>
                                        <p:tav tm="0">
                                          <p:val>
                                            <p:strVal val="1+#ppt_w/2"/>
                                          </p:val>
                                        </p:tav>
                                        <p:tav tm="100000">
                                          <p:val>
                                            <p:strVal val="#ppt_x"/>
                                          </p:val>
                                        </p:tav>
                                      </p:tavLst>
                                    </p:anim>
                                    <p:anim calcmode="lin" valueType="num">
                                      <p:cBhvr additive="base">
                                        <p:cTn id="8" dur="1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accent2"/>
        </a:solidFill>
        <a:effectLst/>
      </p:bgPr>
    </p:bg>
    <p:spTree>
      <p:nvGrpSpPr>
        <p:cNvPr id="1" name=""/>
        <p:cNvGrpSpPr/>
        <p:nvPr/>
      </p:nvGrpSpPr>
      <p:grpSpPr>
        <a:xfrm>
          <a:off x="0" y="0"/>
          <a:ext cx="0" cy="0"/>
          <a:chOff x="0" y="0"/>
          <a:chExt cx="0" cy="0"/>
        </a:xfrm>
      </p:grpSpPr>
      <p:sp>
        <p:nvSpPr>
          <p:cNvPr id="17" name="Rounded Rectangle 16"/>
          <p:cNvSpPr/>
          <p:nvPr/>
        </p:nvSpPr>
        <p:spPr>
          <a:xfrm>
            <a:off x="179388" y="268289"/>
            <a:ext cx="8785100" cy="4535487"/>
          </a:xfrm>
          <a:prstGeom prst="roundRect">
            <a:avLst>
              <a:gd name="adj" fmla="val 4486"/>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ate Placeholder 4"/>
          <p:cNvSpPr>
            <a:spLocks noGrp="1"/>
          </p:cNvSpPr>
          <p:nvPr>
            <p:ph type="dt" sz="half" idx="10"/>
          </p:nvPr>
        </p:nvSpPr>
        <p:spPr/>
        <p:txBody>
          <a:bodyPr/>
          <a:lstStyle/>
          <a:p>
            <a:fld id="{AED4605F-15FC-4EDF-84D5-55BF9530C2B9}" type="datetimeFigureOut">
              <a:rPr lang="en-GB" smtClean="0"/>
              <a:t>10/06/2016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DB89EE-A6F3-49F5-9198-DF7761F01B85}" type="slidenum">
              <a:rPr lang="en-GB" smtClean="0"/>
              <a:t>‹#›</a:t>
            </a:fld>
            <a:endParaRPr lang="en-GB"/>
          </a:p>
        </p:txBody>
      </p:sp>
      <p:sp>
        <p:nvSpPr>
          <p:cNvPr id="14" name="Picture Placeholder 5"/>
          <p:cNvSpPr>
            <a:spLocks noGrp="1"/>
          </p:cNvSpPr>
          <p:nvPr>
            <p:ph type="pic" sz="quarter" idx="13"/>
          </p:nvPr>
        </p:nvSpPr>
        <p:spPr>
          <a:xfrm flipH="1">
            <a:off x="-43706" y="-36004"/>
            <a:ext cx="4660677" cy="5231130"/>
          </a:xfrm>
          <a:custGeom>
            <a:avLst/>
            <a:gdLst>
              <a:gd name="connsiteX0" fmla="*/ 0 w 4249738"/>
              <a:gd name="connsiteY0" fmla="*/ 2124075 h 4248150"/>
              <a:gd name="connsiteX1" fmla="*/ 2124869 w 4249738"/>
              <a:gd name="connsiteY1" fmla="*/ 0 h 4248150"/>
              <a:gd name="connsiteX2" fmla="*/ 4249738 w 4249738"/>
              <a:gd name="connsiteY2" fmla="*/ 0 h 4248150"/>
              <a:gd name="connsiteX3" fmla="*/ 4249738 w 4249738"/>
              <a:gd name="connsiteY3" fmla="*/ 2124075 h 4248150"/>
              <a:gd name="connsiteX4" fmla="*/ 2124869 w 4249738"/>
              <a:gd name="connsiteY4" fmla="*/ 4248150 h 4248150"/>
              <a:gd name="connsiteX5" fmla="*/ 0 w 4249738"/>
              <a:gd name="connsiteY5" fmla="*/ 2124075 h 4248150"/>
              <a:gd name="connsiteX0" fmla="*/ 0 w 4287838"/>
              <a:gd name="connsiteY0" fmla="*/ 2124075 h 5561849"/>
              <a:gd name="connsiteX1" fmla="*/ 2124869 w 4287838"/>
              <a:gd name="connsiteY1" fmla="*/ 0 h 5561849"/>
              <a:gd name="connsiteX2" fmla="*/ 4249738 w 4287838"/>
              <a:gd name="connsiteY2" fmla="*/ 0 h 5561849"/>
              <a:gd name="connsiteX3" fmla="*/ 4287838 w 4287838"/>
              <a:gd name="connsiteY3" fmla="*/ 5133975 h 5561849"/>
              <a:gd name="connsiteX4" fmla="*/ 2124869 w 4287838"/>
              <a:gd name="connsiteY4" fmla="*/ 4248150 h 5561849"/>
              <a:gd name="connsiteX5" fmla="*/ 0 w 4287838"/>
              <a:gd name="connsiteY5" fmla="*/ 2124075 h 5561849"/>
              <a:gd name="connsiteX0" fmla="*/ 0 w 4287838"/>
              <a:gd name="connsiteY0" fmla="*/ 2124075 h 5145793"/>
              <a:gd name="connsiteX1" fmla="*/ 2124869 w 4287838"/>
              <a:gd name="connsiteY1" fmla="*/ 0 h 5145793"/>
              <a:gd name="connsiteX2" fmla="*/ 4249738 w 4287838"/>
              <a:gd name="connsiteY2" fmla="*/ 0 h 5145793"/>
              <a:gd name="connsiteX3" fmla="*/ 4287838 w 4287838"/>
              <a:gd name="connsiteY3" fmla="*/ 5133975 h 5145793"/>
              <a:gd name="connsiteX4" fmla="*/ 2124869 w 4287838"/>
              <a:gd name="connsiteY4" fmla="*/ 4248150 h 5145793"/>
              <a:gd name="connsiteX5" fmla="*/ 0 w 4287838"/>
              <a:gd name="connsiteY5" fmla="*/ 2124075 h 5145793"/>
              <a:gd name="connsiteX0" fmla="*/ 93770 w 4381608"/>
              <a:gd name="connsiteY0" fmla="*/ 2124075 h 5381438"/>
              <a:gd name="connsiteX1" fmla="*/ 2218639 w 4381608"/>
              <a:gd name="connsiteY1" fmla="*/ 0 h 5381438"/>
              <a:gd name="connsiteX2" fmla="*/ 4343508 w 4381608"/>
              <a:gd name="connsiteY2" fmla="*/ 0 h 5381438"/>
              <a:gd name="connsiteX3" fmla="*/ 4381608 w 4381608"/>
              <a:gd name="connsiteY3" fmla="*/ 5133975 h 5381438"/>
              <a:gd name="connsiteX4" fmla="*/ 783539 w 4381608"/>
              <a:gd name="connsiteY4" fmla="*/ 5137150 h 5381438"/>
              <a:gd name="connsiteX5" fmla="*/ 93770 w 4381608"/>
              <a:gd name="connsiteY5" fmla="*/ 2124075 h 5381438"/>
              <a:gd name="connsiteX0" fmla="*/ 88277 w 4376115"/>
              <a:gd name="connsiteY0" fmla="*/ 2124075 h 5177909"/>
              <a:gd name="connsiteX1" fmla="*/ 2213146 w 4376115"/>
              <a:gd name="connsiteY1" fmla="*/ 0 h 5177909"/>
              <a:gd name="connsiteX2" fmla="*/ 4338015 w 4376115"/>
              <a:gd name="connsiteY2" fmla="*/ 0 h 5177909"/>
              <a:gd name="connsiteX3" fmla="*/ 4376115 w 4376115"/>
              <a:gd name="connsiteY3" fmla="*/ 5133975 h 5177909"/>
              <a:gd name="connsiteX4" fmla="*/ 778046 w 4376115"/>
              <a:gd name="connsiteY4" fmla="*/ 5137150 h 5177909"/>
              <a:gd name="connsiteX5" fmla="*/ 88277 w 4376115"/>
              <a:gd name="connsiteY5" fmla="*/ 2124075 h 5177909"/>
              <a:gd name="connsiteX0" fmla="*/ 88277 w 4376115"/>
              <a:gd name="connsiteY0" fmla="*/ 2124075 h 5140194"/>
              <a:gd name="connsiteX1" fmla="*/ 2213146 w 4376115"/>
              <a:gd name="connsiteY1" fmla="*/ 0 h 5140194"/>
              <a:gd name="connsiteX2" fmla="*/ 4338015 w 4376115"/>
              <a:gd name="connsiteY2" fmla="*/ 0 h 5140194"/>
              <a:gd name="connsiteX3" fmla="*/ 4376115 w 4376115"/>
              <a:gd name="connsiteY3" fmla="*/ 5133975 h 5140194"/>
              <a:gd name="connsiteX4" fmla="*/ 778046 w 4376115"/>
              <a:gd name="connsiteY4" fmla="*/ 5137150 h 5140194"/>
              <a:gd name="connsiteX5" fmla="*/ 88277 w 4376115"/>
              <a:gd name="connsiteY5" fmla="*/ 2124075 h 5140194"/>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93453 w 4368591"/>
              <a:gd name="connsiteY0" fmla="*/ 2124075 h 5364609"/>
              <a:gd name="connsiteX1" fmla="*/ 2218322 w 4368591"/>
              <a:gd name="connsiteY1" fmla="*/ 0 h 5364609"/>
              <a:gd name="connsiteX2" fmla="*/ 4343191 w 4368591"/>
              <a:gd name="connsiteY2" fmla="*/ 0 h 5364609"/>
              <a:gd name="connsiteX3" fmla="*/ 4368591 w 4368591"/>
              <a:gd name="connsiteY3" fmla="*/ 5146675 h 5364609"/>
              <a:gd name="connsiteX4" fmla="*/ 783222 w 4368591"/>
              <a:gd name="connsiteY4" fmla="*/ 5137150 h 5364609"/>
              <a:gd name="connsiteX5" fmla="*/ 93453 w 4368591"/>
              <a:gd name="connsiteY5" fmla="*/ 2124075 h 5364609"/>
              <a:gd name="connsiteX0" fmla="*/ 55901 w 4331039"/>
              <a:gd name="connsiteY0" fmla="*/ 2124075 h 5146675"/>
              <a:gd name="connsiteX1" fmla="*/ 2180770 w 4331039"/>
              <a:gd name="connsiteY1" fmla="*/ 0 h 5146675"/>
              <a:gd name="connsiteX2" fmla="*/ 4305639 w 4331039"/>
              <a:gd name="connsiteY2" fmla="*/ 0 h 5146675"/>
              <a:gd name="connsiteX3" fmla="*/ 4331039 w 4331039"/>
              <a:gd name="connsiteY3" fmla="*/ 5146675 h 5146675"/>
              <a:gd name="connsiteX4" fmla="*/ 745670 w 4331039"/>
              <a:gd name="connsiteY4" fmla="*/ 5137150 h 5146675"/>
              <a:gd name="connsiteX5" fmla="*/ 55901 w 4331039"/>
              <a:gd name="connsiteY5" fmla="*/ 2124075 h 5146675"/>
              <a:gd name="connsiteX0" fmla="*/ 56750 w 4331888"/>
              <a:gd name="connsiteY0" fmla="*/ 2124075 h 5312029"/>
              <a:gd name="connsiteX1" fmla="*/ 2181619 w 4331888"/>
              <a:gd name="connsiteY1" fmla="*/ 0 h 5312029"/>
              <a:gd name="connsiteX2" fmla="*/ 4306488 w 4331888"/>
              <a:gd name="connsiteY2" fmla="*/ 0 h 5312029"/>
              <a:gd name="connsiteX3" fmla="*/ 4331888 w 4331888"/>
              <a:gd name="connsiteY3" fmla="*/ 5146675 h 5312029"/>
              <a:gd name="connsiteX4" fmla="*/ 746519 w 4331888"/>
              <a:gd name="connsiteY4" fmla="*/ 5137150 h 5312029"/>
              <a:gd name="connsiteX5" fmla="*/ 56750 w 4331888"/>
              <a:gd name="connsiteY5" fmla="*/ 2124075 h 5312029"/>
              <a:gd name="connsiteX0" fmla="*/ 44885 w 4320023"/>
              <a:gd name="connsiteY0" fmla="*/ 2124075 h 5146675"/>
              <a:gd name="connsiteX1" fmla="*/ 2169754 w 4320023"/>
              <a:gd name="connsiteY1" fmla="*/ 0 h 5146675"/>
              <a:gd name="connsiteX2" fmla="*/ 4294623 w 4320023"/>
              <a:gd name="connsiteY2" fmla="*/ 0 h 5146675"/>
              <a:gd name="connsiteX3" fmla="*/ 4320023 w 4320023"/>
              <a:gd name="connsiteY3" fmla="*/ 5146675 h 5146675"/>
              <a:gd name="connsiteX4" fmla="*/ 734654 w 4320023"/>
              <a:gd name="connsiteY4" fmla="*/ 5137150 h 5146675"/>
              <a:gd name="connsiteX5" fmla="*/ 44885 w 4320023"/>
              <a:gd name="connsiteY5" fmla="*/ 2124075 h 5146675"/>
              <a:gd name="connsiteX0" fmla="*/ 276464 w 4551602"/>
              <a:gd name="connsiteY0" fmla="*/ 2124075 h 5554729"/>
              <a:gd name="connsiteX1" fmla="*/ 2401333 w 4551602"/>
              <a:gd name="connsiteY1" fmla="*/ 0 h 5554729"/>
              <a:gd name="connsiteX2" fmla="*/ 4526202 w 4551602"/>
              <a:gd name="connsiteY2" fmla="*/ 0 h 5554729"/>
              <a:gd name="connsiteX3" fmla="*/ 4551602 w 4551602"/>
              <a:gd name="connsiteY3" fmla="*/ 5146675 h 5554729"/>
              <a:gd name="connsiteX4" fmla="*/ 966233 w 4551602"/>
              <a:gd name="connsiteY4" fmla="*/ 5137150 h 5554729"/>
              <a:gd name="connsiteX5" fmla="*/ 276464 w 4551602"/>
              <a:gd name="connsiteY5" fmla="*/ 2124075 h 5554729"/>
              <a:gd name="connsiteX0" fmla="*/ 478344 w 4753482"/>
              <a:gd name="connsiteY0" fmla="*/ 2124075 h 5146675"/>
              <a:gd name="connsiteX1" fmla="*/ 2603213 w 4753482"/>
              <a:gd name="connsiteY1" fmla="*/ 0 h 5146675"/>
              <a:gd name="connsiteX2" fmla="*/ 4728082 w 4753482"/>
              <a:gd name="connsiteY2" fmla="*/ 0 h 5146675"/>
              <a:gd name="connsiteX3" fmla="*/ 4753482 w 4753482"/>
              <a:gd name="connsiteY3" fmla="*/ 5146675 h 5146675"/>
              <a:gd name="connsiteX4" fmla="*/ 1168113 w 4753482"/>
              <a:gd name="connsiteY4" fmla="*/ 5137150 h 5146675"/>
              <a:gd name="connsiteX5" fmla="*/ 478344 w 4753482"/>
              <a:gd name="connsiteY5" fmla="*/ 2124075 h 5146675"/>
              <a:gd name="connsiteX0" fmla="*/ 397595 w 4672733"/>
              <a:gd name="connsiteY0" fmla="*/ 2136775 h 5159375"/>
              <a:gd name="connsiteX1" fmla="*/ 1074664 w 4672733"/>
              <a:gd name="connsiteY1" fmla="*/ 0 h 5159375"/>
              <a:gd name="connsiteX2" fmla="*/ 4647333 w 4672733"/>
              <a:gd name="connsiteY2" fmla="*/ 12700 h 5159375"/>
              <a:gd name="connsiteX3" fmla="*/ 4672733 w 4672733"/>
              <a:gd name="connsiteY3" fmla="*/ 5159375 h 5159375"/>
              <a:gd name="connsiteX4" fmla="*/ 1087364 w 4672733"/>
              <a:gd name="connsiteY4" fmla="*/ 5149850 h 5159375"/>
              <a:gd name="connsiteX5" fmla="*/ 397595 w 4672733"/>
              <a:gd name="connsiteY5" fmla="*/ 2136775 h 5159375"/>
              <a:gd name="connsiteX0" fmla="*/ 10649 w 4603287"/>
              <a:gd name="connsiteY0" fmla="*/ 2606675 h 5340720"/>
              <a:gd name="connsiteX1" fmla="*/ 1005218 w 4603287"/>
              <a:gd name="connsiteY1" fmla="*/ 0 h 5340720"/>
              <a:gd name="connsiteX2" fmla="*/ 4577887 w 4603287"/>
              <a:gd name="connsiteY2" fmla="*/ 12700 h 5340720"/>
              <a:gd name="connsiteX3" fmla="*/ 4603287 w 4603287"/>
              <a:gd name="connsiteY3" fmla="*/ 5159375 h 5340720"/>
              <a:gd name="connsiteX4" fmla="*/ 1017918 w 4603287"/>
              <a:gd name="connsiteY4" fmla="*/ 5149850 h 5340720"/>
              <a:gd name="connsiteX5" fmla="*/ 10649 w 4603287"/>
              <a:gd name="connsiteY5" fmla="*/ 2606675 h 5340720"/>
              <a:gd name="connsiteX0" fmla="*/ 8 w 4592646"/>
              <a:gd name="connsiteY0" fmla="*/ 2606675 h 5340720"/>
              <a:gd name="connsiteX1" fmla="*/ 994577 w 4592646"/>
              <a:gd name="connsiteY1" fmla="*/ 0 h 5340720"/>
              <a:gd name="connsiteX2" fmla="*/ 4567246 w 4592646"/>
              <a:gd name="connsiteY2" fmla="*/ 12700 h 5340720"/>
              <a:gd name="connsiteX3" fmla="*/ 4592646 w 4592646"/>
              <a:gd name="connsiteY3" fmla="*/ 5159375 h 5340720"/>
              <a:gd name="connsiteX4" fmla="*/ 1007277 w 4592646"/>
              <a:gd name="connsiteY4" fmla="*/ 5149850 h 5340720"/>
              <a:gd name="connsiteX5" fmla="*/ 8 w 4592646"/>
              <a:gd name="connsiteY5" fmla="*/ 2606675 h 5340720"/>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066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06675 h 5159375"/>
              <a:gd name="connsiteX0" fmla="*/ 8 w 4592646"/>
              <a:gd name="connsiteY0" fmla="*/ 2632075 h 5338839"/>
              <a:gd name="connsiteX1" fmla="*/ 994577 w 4592646"/>
              <a:gd name="connsiteY1" fmla="*/ 0 h 5338839"/>
              <a:gd name="connsiteX2" fmla="*/ 4567246 w 4592646"/>
              <a:gd name="connsiteY2" fmla="*/ 12700 h 5338839"/>
              <a:gd name="connsiteX3" fmla="*/ 4592646 w 4592646"/>
              <a:gd name="connsiteY3" fmla="*/ 5159375 h 5338839"/>
              <a:gd name="connsiteX4" fmla="*/ 1007277 w 4592646"/>
              <a:gd name="connsiteY4" fmla="*/ 5149850 h 5338839"/>
              <a:gd name="connsiteX5" fmla="*/ 8 w 4592646"/>
              <a:gd name="connsiteY5" fmla="*/ 2632075 h 5338839"/>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8 w 4592646"/>
              <a:gd name="connsiteY0" fmla="*/ 2632075 h 5159375"/>
              <a:gd name="connsiteX1" fmla="*/ 994577 w 4592646"/>
              <a:gd name="connsiteY1" fmla="*/ 0 h 5159375"/>
              <a:gd name="connsiteX2" fmla="*/ 4567246 w 4592646"/>
              <a:gd name="connsiteY2" fmla="*/ 12700 h 5159375"/>
              <a:gd name="connsiteX3" fmla="*/ 4592646 w 4592646"/>
              <a:gd name="connsiteY3" fmla="*/ 5159375 h 5159375"/>
              <a:gd name="connsiteX4" fmla="*/ 1007277 w 4592646"/>
              <a:gd name="connsiteY4" fmla="*/ 5149850 h 5159375"/>
              <a:gd name="connsiteX5" fmla="*/ 8 w 4592646"/>
              <a:gd name="connsiteY5" fmla="*/ 2632075 h 5159375"/>
              <a:gd name="connsiteX0" fmla="*/ 5 w 4592643"/>
              <a:gd name="connsiteY0" fmla="*/ 2632075 h 5159375"/>
              <a:gd name="connsiteX1" fmla="*/ 994574 w 4592643"/>
              <a:gd name="connsiteY1" fmla="*/ 0 h 5159375"/>
              <a:gd name="connsiteX2" fmla="*/ 4567243 w 4592643"/>
              <a:gd name="connsiteY2" fmla="*/ 12700 h 5159375"/>
              <a:gd name="connsiteX3" fmla="*/ 4592643 w 4592643"/>
              <a:gd name="connsiteY3" fmla="*/ 5159375 h 5159375"/>
              <a:gd name="connsiteX4" fmla="*/ 1007274 w 4592643"/>
              <a:gd name="connsiteY4" fmla="*/ 5149850 h 5159375"/>
              <a:gd name="connsiteX5" fmla="*/ 5 w 4592643"/>
              <a:gd name="connsiteY5" fmla="*/ 2632075 h 5159375"/>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592656"/>
              <a:gd name="connsiteY0" fmla="*/ 2632075 h 5200698"/>
              <a:gd name="connsiteX1" fmla="*/ 994587 w 4592656"/>
              <a:gd name="connsiteY1" fmla="*/ 0 h 5200698"/>
              <a:gd name="connsiteX2" fmla="*/ 4567256 w 4592656"/>
              <a:gd name="connsiteY2" fmla="*/ 12700 h 5200698"/>
              <a:gd name="connsiteX3" fmla="*/ 4592656 w 4592656"/>
              <a:gd name="connsiteY3" fmla="*/ 5159375 h 5200698"/>
              <a:gd name="connsiteX4" fmla="*/ 1019987 w 4592656"/>
              <a:gd name="connsiteY4" fmla="*/ 5200650 h 5200698"/>
              <a:gd name="connsiteX5" fmla="*/ 18 w 4592656"/>
              <a:gd name="connsiteY5" fmla="*/ 2632075 h 5200698"/>
              <a:gd name="connsiteX0" fmla="*/ 18 w 4592656"/>
              <a:gd name="connsiteY0" fmla="*/ 2632075 h 5200650"/>
              <a:gd name="connsiteX1" fmla="*/ 994587 w 4592656"/>
              <a:gd name="connsiteY1" fmla="*/ 0 h 5200650"/>
              <a:gd name="connsiteX2" fmla="*/ 4567256 w 4592656"/>
              <a:gd name="connsiteY2" fmla="*/ 12700 h 5200650"/>
              <a:gd name="connsiteX3" fmla="*/ 4592656 w 4592656"/>
              <a:gd name="connsiteY3" fmla="*/ 5159375 h 5200650"/>
              <a:gd name="connsiteX4" fmla="*/ 1019987 w 4592656"/>
              <a:gd name="connsiteY4" fmla="*/ 5200650 h 5200650"/>
              <a:gd name="connsiteX5" fmla="*/ 18 w 4592656"/>
              <a:gd name="connsiteY5" fmla="*/ 2632075 h 5200650"/>
              <a:gd name="connsiteX0" fmla="*/ 18 w 4618056"/>
              <a:gd name="connsiteY0" fmla="*/ 2632075 h 5390093"/>
              <a:gd name="connsiteX1" fmla="*/ 994587 w 4618056"/>
              <a:gd name="connsiteY1" fmla="*/ 0 h 5390093"/>
              <a:gd name="connsiteX2" fmla="*/ 4567256 w 4618056"/>
              <a:gd name="connsiteY2" fmla="*/ 12700 h 5390093"/>
              <a:gd name="connsiteX3" fmla="*/ 4618056 w 4618056"/>
              <a:gd name="connsiteY3" fmla="*/ 5197475 h 5390093"/>
              <a:gd name="connsiteX4" fmla="*/ 1019987 w 4618056"/>
              <a:gd name="connsiteY4" fmla="*/ 5200650 h 5390093"/>
              <a:gd name="connsiteX5" fmla="*/ 18 w 4618056"/>
              <a:gd name="connsiteY5" fmla="*/ 2632075 h 5390093"/>
              <a:gd name="connsiteX0" fmla="*/ 18 w 4618056"/>
              <a:gd name="connsiteY0" fmla="*/ 2632075 h 5200657"/>
              <a:gd name="connsiteX1" fmla="*/ 994587 w 4618056"/>
              <a:gd name="connsiteY1" fmla="*/ 0 h 5200657"/>
              <a:gd name="connsiteX2" fmla="*/ 4567256 w 4618056"/>
              <a:gd name="connsiteY2" fmla="*/ 12700 h 5200657"/>
              <a:gd name="connsiteX3" fmla="*/ 4618056 w 4618056"/>
              <a:gd name="connsiteY3" fmla="*/ 5197475 h 5200657"/>
              <a:gd name="connsiteX4" fmla="*/ 1019987 w 4618056"/>
              <a:gd name="connsiteY4" fmla="*/ 5200650 h 5200657"/>
              <a:gd name="connsiteX5" fmla="*/ 18 w 4618056"/>
              <a:gd name="connsiteY5" fmla="*/ 2632075 h 5200657"/>
              <a:gd name="connsiteX0" fmla="*/ 18 w 4618056"/>
              <a:gd name="connsiteY0" fmla="*/ 2657475 h 5226057"/>
              <a:gd name="connsiteX1" fmla="*/ 994587 w 4618056"/>
              <a:gd name="connsiteY1" fmla="*/ 25400 h 5226057"/>
              <a:gd name="connsiteX2" fmla="*/ 4618056 w 4618056"/>
              <a:gd name="connsiteY2" fmla="*/ 0 h 5226057"/>
              <a:gd name="connsiteX3" fmla="*/ 4618056 w 4618056"/>
              <a:gd name="connsiteY3" fmla="*/ 5222875 h 5226057"/>
              <a:gd name="connsiteX4" fmla="*/ 1019987 w 4618056"/>
              <a:gd name="connsiteY4" fmla="*/ 5226050 h 5226057"/>
              <a:gd name="connsiteX5" fmla="*/ 18 w 4618056"/>
              <a:gd name="connsiteY5" fmla="*/ 2657475 h 5226057"/>
              <a:gd name="connsiteX0" fmla="*/ 18 w 4618056"/>
              <a:gd name="connsiteY0" fmla="*/ 2682875 h 5251457"/>
              <a:gd name="connsiteX1" fmla="*/ 994587 w 4618056"/>
              <a:gd name="connsiteY1" fmla="*/ 0 h 5251457"/>
              <a:gd name="connsiteX2" fmla="*/ 4618056 w 4618056"/>
              <a:gd name="connsiteY2" fmla="*/ 25400 h 5251457"/>
              <a:gd name="connsiteX3" fmla="*/ 4618056 w 4618056"/>
              <a:gd name="connsiteY3" fmla="*/ 5248275 h 5251457"/>
              <a:gd name="connsiteX4" fmla="*/ 1019987 w 4618056"/>
              <a:gd name="connsiteY4" fmla="*/ 5251450 h 5251457"/>
              <a:gd name="connsiteX5" fmla="*/ 18 w 4618056"/>
              <a:gd name="connsiteY5" fmla="*/ 2682875 h 5251457"/>
              <a:gd name="connsiteX0" fmla="*/ 5 w 4618043"/>
              <a:gd name="connsiteY0" fmla="*/ 2670175 h 5238757"/>
              <a:gd name="connsiteX1" fmla="*/ 1007274 w 4618043"/>
              <a:gd name="connsiteY1" fmla="*/ 0 h 5238757"/>
              <a:gd name="connsiteX2" fmla="*/ 4618043 w 4618043"/>
              <a:gd name="connsiteY2" fmla="*/ 12700 h 5238757"/>
              <a:gd name="connsiteX3" fmla="*/ 4618043 w 4618043"/>
              <a:gd name="connsiteY3" fmla="*/ 5235575 h 5238757"/>
              <a:gd name="connsiteX4" fmla="*/ 1019974 w 4618043"/>
              <a:gd name="connsiteY4" fmla="*/ 5238750 h 5238757"/>
              <a:gd name="connsiteX5" fmla="*/ 5 w 4618043"/>
              <a:gd name="connsiteY5" fmla="*/ 2670175 h 5238757"/>
              <a:gd name="connsiteX0" fmla="*/ 6 w 4452944"/>
              <a:gd name="connsiteY0" fmla="*/ 2670175 h 5428193"/>
              <a:gd name="connsiteX1" fmla="*/ 842175 w 4452944"/>
              <a:gd name="connsiteY1" fmla="*/ 0 h 5428193"/>
              <a:gd name="connsiteX2" fmla="*/ 4452944 w 4452944"/>
              <a:gd name="connsiteY2" fmla="*/ 12700 h 5428193"/>
              <a:gd name="connsiteX3" fmla="*/ 4452944 w 4452944"/>
              <a:gd name="connsiteY3" fmla="*/ 5235575 h 5428193"/>
              <a:gd name="connsiteX4" fmla="*/ 854875 w 4452944"/>
              <a:gd name="connsiteY4" fmla="*/ 5238750 h 5428193"/>
              <a:gd name="connsiteX5" fmla="*/ 6 w 4452944"/>
              <a:gd name="connsiteY5" fmla="*/ 2670175 h 5428193"/>
              <a:gd name="connsiteX0" fmla="*/ 6 w 4452944"/>
              <a:gd name="connsiteY0" fmla="*/ 2670175 h 5238750"/>
              <a:gd name="connsiteX1" fmla="*/ 842175 w 4452944"/>
              <a:gd name="connsiteY1" fmla="*/ 0 h 5238750"/>
              <a:gd name="connsiteX2" fmla="*/ 4452944 w 4452944"/>
              <a:gd name="connsiteY2" fmla="*/ 12700 h 5238750"/>
              <a:gd name="connsiteX3" fmla="*/ 4452944 w 4452944"/>
              <a:gd name="connsiteY3" fmla="*/ 5235575 h 5238750"/>
              <a:gd name="connsiteX4" fmla="*/ 854875 w 4452944"/>
              <a:gd name="connsiteY4" fmla="*/ 5238750 h 5238750"/>
              <a:gd name="connsiteX5" fmla="*/ 6 w 4452944"/>
              <a:gd name="connsiteY5" fmla="*/ 2670175 h 5238750"/>
              <a:gd name="connsiteX0" fmla="*/ 7 w 4414845"/>
              <a:gd name="connsiteY0" fmla="*/ 2619375 h 5431956"/>
              <a:gd name="connsiteX1" fmla="*/ 804076 w 4414845"/>
              <a:gd name="connsiteY1" fmla="*/ 0 h 5431956"/>
              <a:gd name="connsiteX2" fmla="*/ 4414845 w 4414845"/>
              <a:gd name="connsiteY2" fmla="*/ 12700 h 5431956"/>
              <a:gd name="connsiteX3" fmla="*/ 4414845 w 4414845"/>
              <a:gd name="connsiteY3" fmla="*/ 5235575 h 5431956"/>
              <a:gd name="connsiteX4" fmla="*/ 816776 w 4414845"/>
              <a:gd name="connsiteY4" fmla="*/ 5238750 h 5431956"/>
              <a:gd name="connsiteX5" fmla="*/ 7 w 4414845"/>
              <a:gd name="connsiteY5" fmla="*/ 2619375 h 5431956"/>
              <a:gd name="connsiteX0" fmla="*/ 7 w 4414845"/>
              <a:gd name="connsiteY0" fmla="*/ 2619375 h 5238750"/>
              <a:gd name="connsiteX1" fmla="*/ 804076 w 4414845"/>
              <a:gd name="connsiteY1" fmla="*/ 0 h 5238750"/>
              <a:gd name="connsiteX2" fmla="*/ 4414845 w 4414845"/>
              <a:gd name="connsiteY2" fmla="*/ 12700 h 5238750"/>
              <a:gd name="connsiteX3" fmla="*/ 4414845 w 4414845"/>
              <a:gd name="connsiteY3" fmla="*/ 5235575 h 5238750"/>
              <a:gd name="connsiteX4" fmla="*/ 816776 w 4414845"/>
              <a:gd name="connsiteY4" fmla="*/ 5238750 h 5238750"/>
              <a:gd name="connsiteX5" fmla="*/ 7 w 4414845"/>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16 w 4414854"/>
              <a:gd name="connsiteY0" fmla="*/ 2619375 h 5238750"/>
              <a:gd name="connsiteX1" fmla="*/ 804085 w 4414854"/>
              <a:gd name="connsiteY1" fmla="*/ 0 h 5238750"/>
              <a:gd name="connsiteX2" fmla="*/ 4414854 w 4414854"/>
              <a:gd name="connsiteY2" fmla="*/ 12700 h 5238750"/>
              <a:gd name="connsiteX3" fmla="*/ 4414854 w 4414854"/>
              <a:gd name="connsiteY3" fmla="*/ 5235575 h 5238750"/>
              <a:gd name="connsiteX4" fmla="*/ 816785 w 4414854"/>
              <a:gd name="connsiteY4" fmla="*/ 5238750 h 5238750"/>
              <a:gd name="connsiteX5" fmla="*/ 16 w 4414854"/>
              <a:gd name="connsiteY5" fmla="*/ 2619375 h 5238750"/>
              <a:gd name="connsiteX0" fmla="*/ 8 w 4414846"/>
              <a:gd name="connsiteY0" fmla="*/ 2619375 h 5238750"/>
              <a:gd name="connsiteX1" fmla="*/ 804077 w 4414846"/>
              <a:gd name="connsiteY1" fmla="*/ 0 h 5238750"/>
              <a:gd name="connsiteX2" fmla="*/ 4414846 w 4414846"/>
              <a:gd name="connsiteY2" fmla="*/ 12700 h 5238750"/>
              <a:gd name="connsiteX3" fmla="*/ 4414846 w 4414846"/>
              <a:gd name="connsiteY3" fmla="*/ 5235575 h 5238750"/>
              <a:gd name="connsiteX4" fmla="*/ 816777 w 4414846"/>
              <a:gd name="connsiteY4" fmla="*/ 5238750 h 5238750"/>
              <a:gd name="connsiteX5" fmla="*/ 8 w 4414846"/>
              <a:gd name="connsiteY5" fmla="*/ 2619375 h 5238750"/>
              <a:gd name="connsiteX0" fmla="*/ 24 w 4122762"/>
              <a:gd name="connsiteY0" fmla="*/ 2644775 h 5238750"/>
              <a:gd name="connsiteX1" fmla="*/ 511993 w 4122762"/>
              <a:gd name="connsiteY1" fmla="*/ 0 h 5238750"/>
              <a:gd name="connsiteX2" fmla="*/ 4122762 w 4122762"/>
              <a:gd name="connsiteY2" fmla="*/ 12700 h 5238750"/>
              <a:gd name="connsiteX3" fmla="*/ 4122762 w 4122762"/>
              <a:gd name="connsiteY3" fmla="*/ 5235575 h 5238750"/>
              <a:gd name="connsiteX4" fmla="*/ 524693 w 4122762"/>
              <a:gd name="connsiteY4" fmla="*/ 5238750 h 5238750"/>
              <a:gd name="connsiteX5" fmla="*/ 24 w 4122762"/>
              <a:gd name="connsiteY5" fmla="*/ 26447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5939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5939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0 w 4313248"/>
              <a:gd name="connsiteY0" fmla="*/ 2657475 h 5238750"/>
              <a:gd name="connsiteX1" fmla="*/ 702479 w 4313248"/>
              <a:gd name="connsiteY1" fmla="*/ 0 h 5238750"/>
              <a:gd name="connsiteX2" fmla="*/ 4313248 w 4313248"/>
              <a:gd name="connsiteY2" fmla="*/ 12700 h 5238750"/>
              <a:gd name="connsiteX3" fmla="*/ 4313248 w 4313248"/>
              <a:gd name="connsiteY3" fmla="*/ 5235575 h 5238750"/>
              <a:gd name="connsiteX4" fmla="*/ 715179 w 4313248"/>
              <a:gd name="connsiteY4" fmla="*/ 5238750 h 5238750"/>
              <a:gd name="connsiteX5" fmla="*/ 10 w 4313248"/>
              <a:gd name="connsiteY5" fmla="*/ 265747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1 w 4299191"/>
              <a:gd name="connsiteY0" fmla="*/ 2634615 h 5238750"/>
              <a:gd name="connsiteX1" fmla="*/ 688422 w 4299191"/>
              <a:gd name="connsiteY1" fmla="*/ 0 h 5238750"/>
              <a:gd name="connsiteX2" fmla="*/ 4299191 w 4299191"/>
              <a:gd name="connsiteY2" fmla="*/ 12700 h 5238750"/>
              <a:gd name="connsiteX3" fmla="*/ 4299191 w 4299191"/>
              <a:gd name="connsiteY3" fmla="*/ 5235575 h 5238750"/>
              <a:gd name="connsiteX4" fmla="*/ 701122 w 4299191"/>
              <a:gd name="connsiteY4" fmla="*/ 5238750 h 5238750"/>
              <a:gd name="connsiteX5" fmla="*/ 11 w 4299191"/>
              <a:gd name="connsiteY5" fmla="*/ 2634615 h 523875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01124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 name="connsiteX0" fmla="*/ 13 w 4299193"/>
              <a:gd name="connsiteY0" fmla="*/ 2626995 h 5231130"/>
              <a:gd name="connsiteX1" fmla="*/ 716540 w 4299193"/>
              <a:gd name="connsiteY1" fmla="*/ 0 h 5231130"/>
              <a:gd name="connsiteX2" fmla="*/ 4299193 w 4299193"/>
              <a:gd name="connsiteY2" fmla="*/ 5080 h 5231130"/>
              <a:gd name="connsiteX3" fmla="*/ 4299193 w 4299193"/>
              <a:gd name="connsiteY3" fmla="*/ 5227955 h 5231130"/>
              <a:gd name="connsiteX4" fmla="*/ 729240 w 4299193"/>
              <a:gd name="connsiteY4" fmla="*/ 5231130 h 5231130"/>
              <a:gd name="connsiteX5" fmla="*/ 13 w 4299193"/>
              <a:gd name="connsiteY5" fmla="*/ 2626995 h 523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99193" h="5231130">
                <a:moveTo>
                  <a:pt x="13" y="2626995"/>
                </a:moveTo>
                <a:cubicBezTo>
                  <a:pt x="-2104" y="1755140"/>
                  <a:pt x="258759" y="581660"/>
                  <a:pt x="716540" y="0"/>
                </a:cubicBezTo>
                <a:lnTo>
                  <a:pt x="4299193" y="5080"/>
                </a:lnTo>
                <a:lnTo>
                  <a:pt x="4299193" y="5227955"/>
                </a:lnTo>
                <a:lnTo>
                  <a:pt x="729240" y="5231130"/>
                </a:lnTo>
                <a:cubicBezTo>
                  <a:pt x="202785" y="4513157"/>
                  <a:pt x="2130" y="3498850"/>
                  <a:pt x="13" y="2626995"/>
                </a:cubicBezTo>
                <a:close/>
              </a:path>
            </a:pathLst>
          </a:custGeom>
        </p:spPr>
        <p:txBody>
          <a:bodyPr/>
          <a:lstStyle/>
          <a:p>
            <a:r>
              <a:rPr lang="en-US" smtClean="0"/>
              <a:t>Click icon to add picture</a:t>
            </a:r>
            <a:endParaRPr lang="en-GB" dirty="0"/>
          </a:p>
        </p:txBody>
      </p:sp>
      <p:sp>
        <p:nvSpPr>
          <p:cNvPr id="15" name="Text Placeholder 8"/>
          <p:cNvSpPr>
            <a:spLocks noGrp="1"/>
          </p:cNvSpPr>
          <p:nvPr>
            <p:ph type="body" sz="quarter" idx="14"/>
          </p:nvPr>
        </p:nvSpPr>
        <p:spPr>
          <a:xfrm>
            <a:off x="4644008" y="1203301"/>
            <a:ext cx="4176464" cy="3384674"/>
          </a:xfrm>
        </p:spPr>
        <p:txBody>
          <a:bodyPr>
            <a:normAutofit/>
          </a:bodyPr>
          <a:lstStyle>
            <a:lvl1pPr algn="r">
              <a:defRPr sz="20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1pPr>
            <a:lvl2pPr algn="r">
              <a:defRPr sz="18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2pPr>
            <a:lvl3pPr algn="r">
              <a:defRPr sz="16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3pPr>
            <a:lvl4pPr algn="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4pPr>
            <a:lvl5pPr algn="r">
              <a:defRPr sz="1400">
                <a:solidFill>
                  <a:schemeClr val="tx1">
                    <a:lumMod val="75000"/>
                    <a:lumOff val="25000"/>
                  </a:schemeClr>
                </a:solidFill>
                <a:latin typeface="Franklin Gothic Book" panose="020B0503020102020204" pitchFamily="34" charset="0"/>
                <a:ea typeface="Droid Serif" panose="02020600060500020200" pitchFamily="18" charset="0"/>
                <a:cs typeface="Droid Serif" panose="02020600060500020200"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itle 9"/>
          <p:cNvSpPr>
            <a:spLocks noGrp="1"/>
          </p:cNvSpPr>
          <p:nvPr>
            <p:ph type="title"/>
          </p:nvPr>
        </p:nvSpPr>
        <p:spPr>
          <a:xfrm>
            <a:off x="4644008" y="407784"/>
            <a:ext cx="4176464" cy="655692"/>
          </a:xfrm>
        </p:spPr>
        <p:txBody>
          <a:bodyPr>
            <a:noAutofit/>
          </a:bodyPr>
          <a:lstStyle>
            <a:lvl1pPr algn="r">
              <a:defRPr sz="2400">
                <a:solidFill>
                  <a:schemeClr val="accent3"/>
                </a:solidFill>
                <a:latin typeface="Franklin Gothic Medium" panose="020B0603020102020204" pitchFamily="34" charset="0"/>
                <a:ea typeface="Open Sans" panose="020B0606030504020204" pitchFamily="34" charset="0"/>
                <a:cs typeface="Open Sans" panose="020B0606030504020204" pitchFamily="34" charset="0"/>
              </a:defRPr>
            </a:lvl1pPr>
          </a:lstStyle>
          <a:p>
            <a:r>
              <a:rPr lang="en-US" smtClean="0"/>
              <a:t>Click to edit Master title style</a:t>
            </a:r>
            <a:endParaRPr lang="en-GB" dirty="0"/>
          </a:p>
        </p:txBody>
      </p:sp>
    </p:spTree>
    <p:extLst>
      <p:ext uri="{BB962C8B-B14F-4D97-AF65-F5344CB8AC3E}">
        <p14:creationId xmlns:p14="http://schemas.microsoft.com/office/powerpoint/2010/main" val="1837059654"/>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nodePh="1">
                                  <p:stCondLst>
                                    <p:cond delay="0"/>
                                  </p:stCondLst>
                                  <p:endCondLst>
                                    <p:cond evt="begin" delay="0">
                                      <p:tn val="5"/>
                                    </p:cond>
                                  </p:end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500" fill="hold"/>
                                        <p:tgtEl>
                                          <p:spTgt spid="14"/>
                                        </p:tgtEl>
                                        <p:attrNameLst>
                                          <p:attrName>ppt_x</p:attrName>
                                        </p:attrNameLst>
                                      </p:cBhvr>
                                      <p:tavLst>
                                        <p:tav tm="0">
                                          <p:val>
                                            <p:strVal val="0-#ppt_w/2"/>
                                          </p:val>
                                        </p:tav>
                                        <p:tav tm="100000">
                                          <p:val>
                                            <p:strVal val="#ppt_x"/>
                                          </p:val>
                                        </p:tav>
                                      </p:tavLst>
                                    </p:anim>
                                    <p:anim calcmode="lin" valueType="num">
                                      <p:cBhvr additive="base">
                                        <p:cTn id="8" dur="1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D4605F-15FC-4EDF-84D5-55BF9530C2B9}" type="datetimeFigureOut">
              <a:rPr lang="en-GB" smtClean="0"/>
              <a:t>10/06/2016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861766399"/>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ED4605F-15FC-4EDF-84D5-55BF9530C2B9}" type="datetimeFigureOut">
              <a:rPr lang="en-GB" smtClean="0"/>
              <a:t>10/06/2016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878160548"/>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ED4605F-15FC-4EDF-84D5-55BF9530C2B9}" type="datetimeFigureOut">
              <a:rPr lang="en-GB" smtClean="0"/>
              <a:t>10/06/2016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DB89EE-A6F3-49F5-9198-DF7761F01B85}" type="slidenum">
              <a:rPr lang="en-GB" smtClean="0"/>
              <a:t>‹#›</a:t>
            </a:fld>
            <a:endParaRPr lang="en-GB"/>
          </a:p>
        </p:txBody>
      </p:sp>
    </p:spTree>
    <p:extLst>
      <p:ext uri="{BB962C8B-B14F-4D97-AF65-F5344CB8AC3E}">
        <p14:creationId xmlns:p14="http://schemas.microsoft.com/office/powerpoint/2010/main" val="1855279819"/>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tags" Target="../tags/tag5.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5"/>
            </p:custDataLst>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custDataLst>
              <p:tags r:id="rId16"/>
            </p:custDataLst>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custDataLst>
              <p:tags r:id="rId17"/>
            </p:custDataLst>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ED4605F-15FC-4EDF-84D5-55BF9530C2B9}" type="datetimeFigureOut">
              <a:rPr lang="en-GB" smtClean="0"/>
              <a:t>10/06/2016</a:t>
            </a:fld>
            <a:endParaRPr lang="en-GB"/>
          </a:p>
        </p:txBody>
      </p:sp>
      <p:sp>
        <p:nvSpPr>
          <p:cNvPr id="5" name="Footer Placeholder 4"/>
          <p:cNvSpPr>
            <a:spLocks noGrp="1"/>
          </p:cNvSpPr>
          <p:nvPr>
            <p:ph type="ftr" sz="quarter" idx="3"/>
            <p:custDataLst>
              <p:tags r:id="rId18"/>
            </p:custDataLst>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custDataLst>
              <p:tags r:id="rId19"/>
            </p:custDataLst>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1DB89EE-A6F3-49F5-9198-DF7761F01B85}" type="slidenum">
              <a:rPr lang="en-GB" smtClean="0"/>
              <a:t>‹#›</a:t>
            </a:fld>
            <a:endParaRPr lang="en-GB"/>
          </a:p>
        </p:txBody>
      </p:sp>
    </p:spTree>
    <p:extLst>
      <p:ext uri="{BB962C8B-B14F-4D97-AF65-F5344CB8AC3E}">
        <p14:creationId xmlns:p14="http://schemas.microsoft.com/office/powerpoint/2010/main" val="200603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Thinking in Reverse Order</a:t>
            </a:r>
            <a:endParaRPr lang="en-GB" dirty="0"/>
          </a:p>
        </p:txBody>
      </p:sp>
      <p:sp>
        <p:nvSpPr>
          <p:cNvPr id="3" name="Subtitle 2"/>
          <p:cNvSpPr>
            <a:spLocks noGrp="1"/>
          </p:cNvSpPr>
          <p:nvPr>
            <p:ph type="subTitle" idx="1"/>
          </p:nvPr>
        </p:nvSpPr>
        <p:spPr/>
        <p:txBody>
          <a:bodyPr/>
          <a:lstStyle/>
          <a:p>
            <a:r>
              <a:rPr lang="en-GB" dirty="0" smtClean="0"/>
              <a:t>Baking a Cake</a:t>
            </a:r>
            <a:endParaRPr lang="en-GB" dirty="0"/>
          </a:p>
        </p:txBody>
      </p:sp>
    </p:spTree>
    <p:extLst>
      <p:ext uri="{BB962C8B-B14F-4D97-AF65-F5344CB8AC3E}">
        <p14:creationId xmlns:p14="http://schemas.microsoft.com/office/powerpoint/2010/main" val="2597551407"/>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Survey Design and Analysis</a:t>
            </a:r>
            <a:endParaRPr lang="en-GB" dirty="0"/>
          </a:p>
        </p:txBody>
      </p:sp>
      <p:sp>
        <p:nvSpPr>
          <p:cNvPr id="3" name="TextBox 2"/>
          <p:cNvSpPr txBox="1"/>
          <p:nvPr/>
        </p:nvSpPr>
        <p:spPr>
          <a:xfrm>
            <a:off x="1284867" y="1689530"/>
            <a:ext cx="2267159" cy="461665"/>
          </a:xfrm>
          <a:prstGeom prst="rect">
            <a:avLst/>
          </a:prstGeom>
          <a:noFill/>
        </p:spPr>
        <p:txBody>
          <a:bodyPr wrap="none" rtlCol="0">
            <a:spAutoFit/>
          </a:bodyPr>
          <a:lstStyle/>
          <a:p>
            <a:r>
              <a:rPr lang="en-GB" sz="2400" dirty="0" smtClean="0">
                <a:solidFill>
                  <a:schemeClr val="accent2">
                    <a:lumMod val="75000"/>
                  </a:schemeClr>
                </a:solidFill>
              </a:rPr>
              <a:t>Study Objectives</a:t>
            </a:r>
            <a:endParaRPr lang="en-GB" sz="2400" dirty="0">
              <a:solidFill>
                <a:schemeClr val="accent2">
                  <a:lumMod val="75000"/>
                </a:schemeClr>
              </a:solidFill>
            </a:endParaRPr>
          </a:p>
        </p:txBody>
      </p:sp>
      <p:sp>
        <p:nvSpPr>
          <p:cNvPr id="5" name="TextBox 4"/>
          <p:cNvSpPr txBox="1"/>
          <p:nvPr/>
        </p:nvSpPr>
        <p:spPr>
          <a:xfrm>
            <a:off x="1284867" y="2251118"/>
            <a:ext cx="2867003" cy="461665"/>
          </a:xfrm>
          <a:prstGeom prst="rect">
            <a:avLst/>
          </a:prstGeom>
          <a:noFill/>
        </p:spPr>
        <p:txBody>
          <a:bodyPr wrap="none" rtlCol="0">
            <a:spAutoFit/>
          </a:bodyPr>
          <a:lstStyle/>
          <a:p>
            <a:r>
              <a:rPr lang="en-GB" sz="2400" dirty="0" smtClean="0">
                <a:solidFill>
                  <a:schemeClr val="accent2">
                    <a:lumMod val="75000"/>
                  </a:schemeClr>
                </a:solidFill>
              </a:rPr>
              <a:t>Questionnaire Design</a:t>
            </a:r>
            <a:endParaRPr lang="en-GB" sz="2400" dirty="0">
              <a:solidFill>
                <a:schemeClr val="accent2">
                  <a:lumMod val="75000"/>
                </a:schemeClr>
              </a:solidFill>
            </a:endParaRPr>
          </a:p>
        </p:txBody>
      </p:sp>
      <p:sp>
        <p:nvSpPr>
          <p:cNvPr id="6" name="TextBox 5"/>
          <p:cNvSpPr txBox="1"/>
          <p:nvPr/>
        </p:nvSpPr>
        <p:spPr>
          <a:xfrm>
            <a:off x="1284867" y="2812706"/>
            <a:ext cx="2080762" cy="461665"/>
          </a:xfrm>
          <a:prstGeom prst="rect">
            <a:avLst/>
          </a:prstGeom>
          <a:noFill/>
        </p:spPr>
        <p:txBody>
          <a:bodyPr wrap="none" rtlCol="0">
            <a:spAutoFit/>
          </a:bodyPr>
          <a:lstStyle/>
          <a:p>
            <a:r>
              <a:rPr lang="en-GB" sz="2400" dirty="0" smtClean="0">
                <a:solidFill>
                  <a:schemeClr val="accent2">
                    <a:lumMod val="75000"/>
                  </a:schemeClr>
                </a:solidFill>
              </a:rPr>
              <a:t>Data Collection</a:t>
            </a:r>
            <a:endParaRPr lang="en-GB" sz="2400" dirty="0">
              <a:solidFill>
                <a:schemeClr val="accent2">
                  <a:lumMod val="75000"/>
                </a:schemeClr>
              </a:solidFill>
            </a:endParaRPr>
          </a:p>
        </p:txBody>
      </p:sp>
      <p:sp>
        <p:nvSpPr>
          <p:cNvPr id="7" name="TextBox 6"/>
          <p:cNvSpPr txBox="1"/>
          <p:nvPr/>
        </p:nvSpPr>
        <p:spPr>
          <a:xfrm>
            <a:off x="5581295" y="1689531"/>
            <a:ext cx="1797608" cy="461665"/>
          </a:xfrm>
          <a:prstGeom prst="rect">
            <a:avLst/>
          </a:prstGeom>
          <a:noFill/>
        </p:spPr>
        <p:txBody>
          <a:bodyPr wrap="none" rtlCol="0">
            <a:spAutoFit/>
          </a:bodyPr>
          <a:lstStyle/>
          <a:p>
            <a:r>
              <a:rPr lang="en-GB" sz="2400" dirty="0" smtClean="0">
                <a:solidFill>
                  <a:schemeClr val="accent2">
                    <a:lumMod val="75000"/>
                  </a:schemeClr>
                </a:solidFill>
              </a:rPr>
              <a:t>Analysis Plan</a:t>
            </a:r>
            <a:endParaRPr lang="en-GB" sz="2400" dirty="0">
              <a:solidFill>
                <a:schemeClr val="accent2">
                  <a:lumMod val="75000"/>
                </a:schemeClr>
              </a:solidFill>
            </a:endParaRPr>
          </a:p>
        </p:txBody>
      </p:sp>
      <p:sp>
        <p:nvSpPr>
          <p:cNvPr id="8" name="TextBox 7"/>
          <p:cNvSpPr txBox="1"/>
          <p:nvPr/>
        </p:nvSpPr>
        <p:spPr>
          <a:xfrm>
            <a:off x="5581295" y="2251119"/>
            <a:ext cx="1839030" cy="461665"/>
          </a:xfrm>
          <a:prstGeom prst="rect">
            <a:avLst/>
          </a:prstGeom>
          <a:noFill/>
        </p:spPr>
        <p:txBody>
          <a:bodyPr wrap="none" rtlCol="0">
            <a:spAutoFit/>
          </a:bodyPr>
          <a:lstStyle/>
          <a:p>
            <a:r>
              <a:rPr lang="en-GB" sz="2400" dirty="0" smtClean="0">
                <a:solidFill>
                  <a:schemeClr val="accent2">
                    <a:lumMod val="75000"/>
                  </a:schemeClr>
                </a:solidFill>
              </a:rPr>
              <a:t>Data Analysis</a:t>
            </a:r>
            <a:endParaRPr lang="en-GB" sz="2400" dirty="0">
              <a:solidFill>
                <a:schemeClr val="accent2">
                  <a:lumMod val="75000"/>
                </a:schemeClr>
              </a:solidFill>
            </a:endParaRPr>
          </a:p>
        </p:txBody>
      </p:sp>
      <p:sp>
        <p:nvSpPr>
          <p:cNvPr id="9" name="TextBox 8"/>
          <p:cNvSpPr txBox="1"/>
          <p:nvPr/>
        </p:nvSpPr>
        <p:spPr>
          <a:xfrm>
            <a:off x="5581295" y="2812706"/>
            <a:ext cx="1798762" cy="461665"/>
          </a:xfrm>
          <a:prstGeom prst="rect">
            <a:avLst/>
          </a:prstGeom>
          <a:noFill/>
        </p:spPr>
        <p:txBody>
          <a:bodyPr wrap="none" rtlCol="0">
            <a:spAutoFit/>
          </a:bodyPr>
          <a:lstStyle/>
          <a:p>
            <a:r>
              <a:rPr lang="en-GB" sz="2400" dirty="0" smtClean="0">
                <a:solidFill>
                  <a:schemeClr val="accent2">
                    <a:lumMod val="75000"/>
                  </a:schemeClr>
                </a:solidFill>
              </a:rPr>
              <a:t>Write Report</a:t>
            </a:r>
            <a:endParaRPr lang="en-GB" sz="2400" dirty="0">
              <a:solidFill>
                <a:schemeClr val="accent2">
                  <a:lumMod val="75000"/>
                </a:schemeClr>
              </a:solidFill>
            </a:endParaRPr>
          </a:p>
        </p:txBody>
      </p:sp>
      <p:sp>
        <p:nvSpPr>
          <p:cNvPr id="11" name="TextBox 10"/>
          <p:cNvSpPr txBox="1"/>
          <p:nvPr/>
        </p:nvSpPr>
        <p:spPr>
          <a:xfrm>
            <a:off x="1284867" y="3374294"/>
            <a:ext cx="3380797" cy="461665"/>
          </a:xfrm>
          <a:prstGeom prst="rect">
            <a:avLst/>
          </a:prstGeom>
          <a:noFill/>
        </p:spPr>
        <p:txBody>
          <a:bodyPr wrap="none" rtlCol="0">
            <a:spAutoFit/>
          </a:bodyPr>
          <a:lstStyle/>
          <a:p>
            <a:r>
              <a:rPr lang="en-GB" sz="2400" dirty="0" smtClean="0">
                <a:solidFill>
                  <a:schemeClr val="accent2">
                    <a:lumMod val="75000"/>
                  </a:schemeClr>
                </a:solidFill>
              </a:rPr>
              <a:t>Data Checking &amp; Cleaning</a:t>
            </a:r>
            <a:endParaRPr lang="en-GB" sz="2400" dirty="0">
              <a:solidFill>
                <a:schemeClr val="accent2">
                  <a:lumMod val="75000"/>
                </a:schemeClr>
              </a:solidFill>
            </a:endParaRPr>
          </a:p>
        </p:txBody>
      </p:sp>
    </p:spTree>
    <p:extLst>
      <p:ext uri="{BB962C8B-B14F-4D97-AF65-F5344CB8AC3E}">
        <p14:creationId xmlns:p14="http://schemas.microsoft.com/office/powerpoint/2010/main" val="2075478773"/>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Resulting output</a:t>
            </a:r>
            <a:endParaRPr lang="en-GB" dirty="0"/>
          </a:p>
        </p:txBody>
      </p:sp>
      <p:pic>
        <p:nvPicPr>
          <p:cNvPr id="6" name="Content Placeholder 5"/>
          <p:cNvPicPr>
            <a:picLocks noGrp="1" noChangeAspect="1"/>
          </p:cNvPicPr>
          <p:nvPr>
            <p:ph idx="1"/>
          </p:nvPr>
        </p:nvPicPr>
        <p:blipFill>
          <a:blip r:embed="rId3"/>
          <a:stretch>
            <a:fillRect/>
          </a:stretch>
        </p:blipFill>
        <p:spPr>
          <a:xfrm>
            <a:off x="1589619" y="1257047"/>
            <a:ext cx="2674852" cy="3208298"/>
          </a:xfrm>
          <a:prstGeom prst="rect">
            <a:avLst/>
          </a:prstGeom>
        </p:spPr>
      </p:pic>
      <p:grpSp>
        <p:nvGrpSpPr>
          <p:cNvPr id="3" name="Group 2"/>
          <p:cNvGrpSpPr/>
          <p:nvPr/>
        </p:nvGrpSpPr>
        <p:grpSpPr>
          <a:xfrm>
            <a:off x="4163755" y="2197317"/>
            <a:ext cx="3890481" cy="2121020"/>
            <a:chOff x="4163755" y="2197317"/>
            <a:chExt cx="3890481" cy="2121020"/>
          </a:xfrm>
        </p:grpSpPr>
        <p:pic>
          <p:nvPicPr>
            <p:cNvPr id="7" name="Picture 6"/>
            <p:cNvPicPr>
              <a:picLocks noChangeAspect="1"/>
            </p:cNvPicPr>
            <p:nvPr/>
          </p:nvPicPr>
          <p:blipFill>
            <a:blip r:embed="rId4"/>
            <a:stretch>
              <a:fillRect/>
            </a:stretch>
          </p:blipFill>
          <p:spPr>
            <a:xfrm>
              <a:off x="4163755" y="2529256"/>
              <a:ext cx="2073967" cy="1789081"/>
            </a:xfrm>
            <a:prstGeom prst="rect">
              <a:avLst/>
            </a:prstGeom>
          </p:spPr>
        </p:pic>
        <p:sp>
          <p:nvSpPr>
            <p:cNvPr id="8" name="Rounded Rectangular Callout 7"/>
            <p:cNvSpPr/>
            <p:nvPr/>
          </p:nvSpPr>
          <p:spPr>
            <a:xfrm>
              <a:off x="6075124" y="2197317"/>
              <a:ext cx="1979112" cy="663879"/>
            </a:xfrm>
            <a:prstGeom prst="wedgeRoundRectCallout">
              <a:avLst>
                <a:gd name="adj1" fmla="val -67572"/>
                <a:gd name="adj2" fmla="val 44021"/>
                <a:gd name="adj3" fmla="val 166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smtClean="0"/>
                <a:t>Where do I start?</a:t>
              </a:r>
              <a:endParaRPr lang="en-GB" dirty="0"/>
            </a:p>
          </p:txBody>
        </p:sp>
      </p:grpSp>
    </p:spTree>
    <p:extLst>
      <p:ext uri="{BB962C8B-B14F-4D97-AF65-F5344CB8AC3E}">
        <p14:creationId xmlns:p14="http://schemas.microsoft.com/office/powerpoint/2010/main" val="3212310362"/>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2000"/>
                                        <p:tgtEl>
                                          <p:spTgt spid="6"/>
                                        </p:tgtEl>
                                      </p:cBhvr>
                                    </p:animEffect>
                                  </p:childTnLst>
                                </p:cTn>
                              </p:par>
                            </p:childTnLst>
                          </p:cTn>
                        </p:par>
                        <p:par>
                          <p:cTn id="8" fill="hold">
                            <p:stCondLst>
                              <p:cond delay="20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Baking a Cake</a:t>
            </a:r>
            <a:endParaRPr lang="en-GB" dirty="0"/>
          </a:p>
        </p:txBody>
      </p:sp>
      <p:sp>
        <p:nvSpPr>
          <p:cNvPr id="3" name="TextBox 2"/>
          <p:cNvSpPr txBox="1"/>
          <p:nvPr/>
        </p:nvSpPr>
        <p:spPr>
          <a:xfrm>
            <a:off x="780648" y="1173747"/>
            <a:ext cx="2267159" cy="461665"/>
          </a:xfrm>
          <a:prstGeom prst="rect">
            <a:avLst/>
          </a:prstGeom>
          <a:noFill/>
        </p:spPr>
        <p:txBody>
          <a:bodyPr wrap="none" rtlCol="0">
            <a:spAutoFit/>
          </a:bodyPr>
          <a:lstStyle/>
          <a:p>
            <a:r>
              <a:rPr lang="en-GB" sz="2400" dirty="0" smtClean="0">
                <a:solidFill>
                  <a:schemeClr val="accent2">
                    <a:lumMod val="75000"/>
                  </a:schemeClr>
                </a:solidFill>
              </a:rPr>
              <a:t>Study Objectives</a:t>
            </a:r>
            <a:endParaRPr lang="en-GB" sz="2400" dirty="0">
              <a:solidFill>
                <a:schemeClr val="accent2">
                  <a:lumMod val="75000"/>
                </a:schemeClr>
              </a:solidFill>
            </a:endParaRPr>
          </a:p>
        </p:txBody>
      </p:sp>
      <p:sp>
        <p:nvSpPr>
          <p:cNvPr id="5" name="TextBox 4"/>
          <p:cNvSpPr txBox="1"/>
          <p:nvPr/>
        </p:nvSpPr>
        <p:spPr>
          <a:xfrm>
            <a:off x="780648" y="1644641"/>
            <a:ext cx="2867003" cy="461665"/>
          </a:xfrm>
          <a:prstGeom prst="rect">
            <a:avLst/>
          </a:prstGeom>
          <a:noFill/>
        </p:spPr>
        <p:txBody>
          <a:bodyPr wrap="none" rtlCol="0">
            <a:spAutoFit/>
          </a:bodyPr>
          <a:lstStyle/>
          <a:p>
            <a:r>
              <a:rPr lang="en-GB" sz="2400" dirty="0" smtClean="0">
                <a:solidFill>
                  <a:schemeClr val="accent2">
                    <a:lumMod val="75000"/>
                  </a:schemeClr>
                </a:solidFill>
              </a:rPr>
              <a:t>Questionnaire Design</a:t>
            </a:r>
            <a:endParaRPr lang="en-GB" sz="2400" dirty="0">
              <a:solidFill>
                <a:schemeClr val="accent2">
                  <a:lumMod val="75000"/>
                </a:schemeClr>
              </a:solidFill>
            </a:endParaRPr>
          </a:p>
        </p:txBody>
      </p:sp>
      <p:sp>
        <p:nvSpPr>
          <p:cNvPr id="6" name="TextBox 5"/>
          <p:cNvSpPr txBox="1"/>
          <p:nvPr/>
        </p:nvSpPr>
        <p:spPr>
          <a:xfrm>
            <a:off x="780648" y="2115535"/>
            <a:ext cx="2080762" cy="461665"/>
          </a:xfrm>
          <a:prstGeom prst="rect">
            <a:avLst/>
          </a:prstGeom>
          <a:noFill/>
        </p:spPr>
        <p:txBody>
          <a:bodyPr wrap="none" rtlCol="0">
            <a:spAutoFit/>
          </a:bodyPr>
          <a:lstStyle/>
          <a:p>
            <a:r>
              <a:rPr lang="en-GB" sz="2400" dirty="0" smtClean="0">
                <a:solidFill>
                  <a:schemeClr val="accent2">
                    <a:lumMod val="75000"/>
                  </a:schemeClr>
                </a:solidFill>
              </a:rPr>
              <a:t>Data Collection</a:t>
            </a:r>
            <a:endParaRPr lang="en-GB" sz="2400" dirty="0">
              <a:solidFill>
                <a:schemeClr val="accent2">
                  <a:lumMod val="75000"/>
                </a:schemeClr>
              </a:solidFill>
            </a:endParaRPr>
          </a:p>
        </p:txBody>
      </p:sp>
      <p:sp>
        <p:nvSpPr>
          <p:cNvPr id="7" name="TextBox 6"/>
          <p:cNvSpPr txBox="1"/>
          <p:nvPr/>
        </p:nvSpPr>
        <p:spPr>
          <a:xfrm>
            <a:off x="780648" y="3057323"/>
            <a:ext cx="1797608" cy="461665"/>
          </a:xfrm>
          <a:prstGeom prst="rect">
            <a:avLst/>
          </a:prstGeom>
          <a:noFill/>
        </p:spPr>
        <p:txBody>
          <a:bodyPr wrap="none" rtlCol="0">
            <a:spAutoFit/>
          </a:bodyPr>
          <a:lstStyle/>
          <a:p>
            <a:r>
              <a:rPr lang="en-GB" sz="2400" dirty="0" smtClean="0">
                <a:solidFill>
                  <a:schemeClr val="accent2">
                    <a:lumMod val="75000"/>
                  </a:schemeClr>
                </a:solidFill>
              </a:rPr>
              <a:t>Analysis Plan</a:t>
            </a:r>
            <a:endParaRPr lang="en-GB" sz="2400" dirty="0">
              <a:solidFill>
                <a:schemeClr val="accent2">
                  <a:lumMod val="75000"/>
                </a:schemeClr>
              </a:solidFill>
            </a:endParaRPr>
          </a:p>
        </p:txBody>
      </p:sp>
      <p:sp>
        <p:nvSpPr>
          <p:cNvPr id="8" name="TextBox 7"/>
          <p:cNvSpPr txBox="1"/>
          <p:nvPr/>
        </p:nvSpPr>
        <p:spPr>
          <a:xfrm>
            <a:off x="780648" y="3528217"/>
            <a:ext cx="1839030" cy="461665"/>
          </a:xfrm>
          <a:prstGeom prst="rect">
            <a:avLst/>
          </a:prstGeom>
          <a:noFill/>
        </p:spPr>
        <p:txBody>
          <a:bodyPr wrap="none" rtlCol="0">
            <a:spAutoFit/>
          </a:bodyPr>
          <a:lstStyle/>
          <a:p>
            <a:r>
              <a:rPr lang="en-GB" sz="2400" dirty="0" smtClean="0">
                <a:solidFill>
                  <a:schemeClr val="accent2">
                    <a:lumMod val="75000"/>
                  </a:schemeClr>
                </a:solidFill>
              </a:rPr>
              <a:t>Data Analysis</a:t>
            </a:r>
            <a:endParaRPr lang="en-GB" sz="2400" dirty="0">
              <a:solidFill>
                <a:schemeClr val="accent2">
                  <a:lumMod val="75000"/>
                </a:schemeClr>
              </a:solidFill>
            </a:endParaRPr>
          </a:p>
        </p:txBody>
      </p:sp>
      <p:sp>
        <p:nvSpPr>
          <p:cNvPr id="9" name="TextBox 8"/>
          <p:cNvSpPr txBox="1"/>
          <p:nvPr/>
        </p:nvSpPr>
        <p:spPr>
          <a:xfrm>
            <a:off x="780648" y="3999110"/>
            <a:ext cx="1798762" cy="461665"/>
          </a:xfrm>
          <a:prstGeom prst="rect">
            <a:avLst/>
          </a:prstGeom>
          <a:noFill/>
        </p:spPr>
        <p:txBody>
          <a:bodyPr wrap="none" rtlCol="0">
            <a:spAutoFit/>
          </a:bodyPr>
          <a:lstStyle/>
          <a:p>
            <a:r>
              <a:rPr lang="en-GB" sz="2400" dirty="0" smtClean="0">
                <a:solidFill>
                  <a:schemeClr val="accent2">
                    <a:lumMod val="75000"/>
                  </a:schemeClr>
                </a:solidFill>
              </a:rPr>
              <a:t>Write Report</a:t>
            </a:r>
            <a:endParaRPr lang="en-GB" sz="2400" dirty="0">
              <a:solidFill>
                <a:schemeClr val="accent2">
                  <a:lumMod val="75000"/>
                </a:schemeClr>
              </a:solidFill>
            </a:endParaRPr>
          </a:p>
        </p:txBody>
      </p:sp>
      <p:sp>
        <p:nvSpPr>
          <p:cNvPr id="10" name="TextBox 9"/>
          <p:cNvSpPr txBox="1"/>
          <p:nvPr/>
        </p:nvSpPr>
        <p:spPr>
          <a:xfrm>
            <a:off x="5555151" y="1164518"/>
            <a:ext cx="2034724" cy="461665"/>
          </a:xfrm>
          <a:prstGeom prst="rect">
            <a:avLst/>
          </a:prstGeom>
          <a:noFill/>
        </p:spPr>
        <p:txBody>
          <a:bodyPr wrap="none" rtlCol="0">
            <a:spAutoFit/>
          </a:bodyPr>
          <a:lstStyle/>
          <a:p>
            <a:r>
              <a:rPr lang="en-GB" sz="2400" dirty="0" smtClean="0">
                <a:solidFill>
                  <a:schemeClr val="accent3">
                    <a:lumMod val="75000"/>
                  </a:schemeClr>
                </a:solidFill>
              </a:rPr>
              <a:t>to make a cake</a:t>
            </a:r>
            <a:endParaRPr lang="en-GB" sz="2400" dirty="0">
              <a:solidFill>
                <a:schemeClr val="accent3">
                  <a:lumMod val="75000"/>
                </a:schemeClr>
              </a:solidFill>
            </a:endParaRPr>
          </a:p>
        </p:txBody>
      </p:sp>
      <p:sp>
        <p:nvSpPr>
          <p:cNvPr id="12" name="TextBox 11"/>
          <p:cNvSpPr txBox="1"/>
          <p:nvPr/>
        </p:nvSpPr>
        <p:spPr>
          <a:xfrm>
            <a:off x="5555151" y="1635412"/>
            <a:ext cx="1758558" cy="461665"/>
          </a:xfrm>
          <a:prstGeom prst="rect">
            <a:avLst/>
          </a:prstGeom>
          <a:noFill/>
        </p:spPr>
        <p:txBody>
          <a:bodyPr wrap="none" rtlCol="0">
            <a:spAutoFit/>
          </a:bodyPr>
          <a:lstStyle/>
          <a:p>
            <a:r>
              <a:rPr lang="en-GB" sz="2400" dirty="0" smtClean="0">
                <a:solidFill>
                  <a:schemeClr val="accent3">
                    <a:lumMod val="75000"/>
                  </a:schemeClr>
                </a:solidFill>
              </a:rPr>
              <a:t>shopping list</a:t>
            </a:r>
            <a:endParaRPr lang="en-GB" sz="2400" dirty="0">
              <a:solidFill>
                <a:schemeClr val="accent3">
                  <a:lumMod val="75000"/>
                </a:schemeClr>
              </a:solidFill>
            </a:endParaRPr>
          </a:p>
        </p:txBody>
      </p:sp>
      <p:sp>
        <p:nvSpPr>
          <p:cNvPr id="13" name="TextBox 12"/>
          <p:cNvSpPr txBox="1"/>
          <p:nvPr/>
        </p:nvSpPr>
        <p:spPr>
          <a:xfrm>
            <a:off x="5555151" y="2106306"/>
            <a:ext cx="2078902" cy="461665"/>
          </a:xfrm>
          <a:prstGeom prst="rect">
            <a:avLst/>
          </a:prstGeom>
          <a:noFill/>
        </p:spPr>
        <p:txBody>
          <a:bodyPr wrap="none" rtlCol="0">
            <a:spAutoFit/>
          </a:bodyPr>
          <a:lstStyle/>
          <a:p>
            <a:r>
              <a:rPr lang="en-GB" sz="2400" dirty="0" smtClean="0">
                <a:solidFill>
                  <a:schemeClr val="accent3">
                    <a:lumMod val="75000"/>
                  </a:schemeClr>
                </a:solidFill>
              </a:rPr>
              <a:t>going shopping</a:t>
            </a:r>
            <a:endParaRPr lang="en-GB" sz="2400" dirty="0">
              <a:solidFill>
                <a:schemeClr val="accent3">
                  <a:lumMod val="75000"/>
                </a:schemeClr>
              </a:solidFill>
            </a:endParaRPr>
          </a:p>
        </p:txBody>
      </p:sp>
      <p:sp>
        <p:nvSpPr>
          <p:cNvPr id="14" name="TextBox 13"/>
          <p:cNvSpPr txBox="1"/>
          <p:nvPr/>
        </p:nvSpPr>
        <p:spPr>
          <a:xfrm>
            <a:off x="5555151" y="3048094"/>
            <a:ext cx="958083" cy="461665"/>
          </a:xfrm>
          <a:prstGeom prst="rect">
            <a:avLst/>
          </a:prstGeom>
          <a:noFill/>
        </p:spPr>
        <p:txBody>
          <a:bodyPr wrap="none" rtlCol="0">
            <a:spAutoFit/>
          </a:bodyPr>
          <a:lstStyle/>
          <a:p>
            <a:r>
              <a:rPr lang="en-GB" sz="2400" dirty="0" smtClean="0">
                <a:solidFill>
                  <a:schemeClr val="accent3">
                    <a:lumMod val="75000"/>
                  </a:schemeClr>
                </a:solidFill>
              </a:rPr>
              <a:t>recipe</a:t>
            </a:r>
            <a:endParaRPr lang="en-GB" sz="2400" dirty="0">
              <a:solidFill>
                <a:schemeClr val="accent3">
                  <a:lumMod val="75000"/>
                </a:schemeClr>
              </a:solidFill>
            </a:endParaRPr>
          </a:p>
        </p:txBody>
      </p:sp>
      <p:sp>
        <p:nvSpPr>
          <p:cNvPr id="15" name="TextBox 14"/>
          <p:cNvSpPr txBox="1"/>
          <p:nvPr/>
        </p:nvSpPr>
        <p:spPr>
          <a:xfrm>
            <a:off x="5555151" y="3518988"/>
            <a:ext cx="2481257" cy="461665"/>
          </a:xfrm>
          <a:prstGeom prst="rect">
            <a:avLst/>
          </a:prstGeom>
          <a:noFill/>
        </p:spPr>
        <p:txBody>
          <a:bodyPr wrap="none" rtlCol="0">
            <a:spAutoFit/>
          </a:bodyPr>
          <a:lstStyle/>
          <a:p>
            <a:r>
              <a:rPr lang="en-GB" sz="2400" dirty="0" smtClean="0">
                <a:solidFill>
                  <a:schemeClr val="accent3">
                    <a:lumMod val="75000"/>
                  </a:schemeClr>
                </a:solidFill>
              </a:rPr>
              <a:t>mixing ingredients</a:t>
            </a:r>
            <a:endParaRPr lang="en-GB" sz="2400" dirty="0">
              <a:solidFill>
                <a:schemeClr val="accent3">
                  <a:lumMod val="75000"/>
                </a:schemeClr>
              </a:solidFill>
            </a:endParaRPr>
          </a:p>
        </p:txBody>
      </p:sp>
      <p:sp>
        <p:nvSpPr>
          <p:cNvPr id="16" name="TextBox 15"/>
          <p:cNvSpPr txBox="1"/>
          <p:nvPr/>
        </p:nvSpPr>
        <p:spPr>
          <a:xfrm>
            <a:off x="5555151" y="3989881"/>
            <a:ext cx="2124621" cy="461665"/>
          </a:xfrm>
          <a:prstGeom prst="rect">
            <a:avLst/>
          </a:prstGeom>
          <a:noFill/>
        </p:spPr>
        <p:txBody>
          <a:bodyPr wrap="none" rtlCol="0">
            <a:spAutoFit/>
          </a:bodyPr>
          <a:lstStyle/>
          <a:p>
            <a:r>
              <a:rPr lang="en-GB" sz="2400" dirty="0" smtClean="0">
                <a:solidFill>
                  <a:schemeClr val="accent3">
                    <a:lumMod val="75000"/>
                  </a:schemeClr>
                </a:solidFill>
              </a:rPr>
              <a:t>baking the cake</a:t>
            </a:r>
            <a:endParaRPr lang="en-GB" sz="2400" dirty="0">
              <a:solidFill>
                <a:schemeClr val="accent3">
                  <a:lumMod val="75000"/>
                </a:schemeClr>
              </a:solidFill>
            </a:endParaRPr>
          </a:p>
        </p:txBody>
      </p:sp>
      <p:sp>
        <p:nvSpPr>
          <p:cNvPr id="4" name="Right Arrow 3"/>
          <p:cNvSpPr/>
          <p:nvPr/>
        </p:nvSpPr>
        <p:spPr>
          <a:xfrm>
            <a:off x="4161446" y="1302707"/>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ight Arrow 17"/>
          <p:cNvSpPr/>
          <p:nvPr/>
        </p:nvSpPr>
        <p:spPr>
          <a:xfrm>
            <a:off x="4161446" y="1773779"/>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4161446" y="224485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ight Arrow 20"/>
          <p:cNvSpPr/>
          <p:nvPr/>
        </p:nvSpPr>
        <p:spPr>
          <a:xfrm>
            <a:off x="4161446" y="3186995"/>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4161446" y="3658067"/>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a:off x="4161446" y="4129138"/>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4327632"/>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left)">
                                      <p:cBhvr>
                                        <p:cTn id="31" dur="500"/>
                                        <p:tgtEl>
                                          <p:spTgt spid="6"/>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left)">
                                      <p:cBhvr>
                                        <p:cTn id="35" dur="500"/>
                                        <p:tgtEl>
                                          <p:spTgt spid="19"/>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left)">
                                      <p:cBhvr>
                                        <p:cTn id="39" dur="500"/>
                                        <p:tgtEl>
                                          <p:spTgt spid="13"/>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left)">
                                      <p:cBhvr>
                                        <p:cTn id="51" dur="500"/>
                                        <p:tgtEl>
                                          <p:spTgt spid="14"/>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left)">
                                      <p:cBhvr>
                                        <p:cTn id="55" dur="500"/>
                                        <p:tgtEl>
                                          <p:spTgt spid="8"/>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ipe(left)">
                                      <p:cBhvr>
                                        <p:cTn id="59" dur="500"/>
                                        <p:tgtEl>
                                          <p:spTgt spid="22"/>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500"/>
                                        <p:tgtEl>
                                          <p:spTgt spid="15"/>
                                        </p:tgtEl>
                                      </p:cBhvr>
                                    </p:animEffect>
                                  </p:childTnLst>
                                </p:cTn>
                              </p:par>
                            </p:childTnLst>
                          </p:cTn>
                        </p:par>
                        <p:par>
                          <p:cTn id="64" fill="hold">
                            <p:stCondLst>
                              <p:cond delay="7500"/>
                            </p:stCondLst>
                            <p:childTnLst>
                              <p:par>
                                <p:cTn id="65" presetID="22" presetClass="entr" presetSubtype="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wipe(left)">
                                      <p:cBhvr>
                                        <p:cTn id="71" dur="500"/>
                                        <p:tgtEl>
                                          <p:spTgt spid="23"/>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wipe(left)">
                                      <p:cBhvr>
                                        <p:cTn id="7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P spid="12" grpId="0"/>
      <p:bldP spid="13" grpId="0"/>
      <p:bldP spid="14" grpId="0"/>
      <p:bldP spid="15" grpId="0"/>
      <p:bldP spid="16" grpId="0"/>
      <p:bldP spid="4" grpId="0" animBg="1"/>
      <p:bldP spid="18" grpId="0" animBg="1"/>
      <p:bldP spid="19" grpId="0" animBg="1"/>
      <p:bldP spid="21"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932210" y="3088113"/>
            <a:ext cx="2141951" cy="461665"/>
          </a:xfrm>
          <a:prstGeom prst="rect">
            <a:avLst/>
          </a:prstGeom>
          <a:noFill/>
        </p:spPr>
        <p:txBody>
          <a:bodyPr wrap="square" rtlCol="0">
            <a:spAutoFit/>
          </a:bodyPr>
          <a:lstStyle/>
          <a:p>
            <a:r>
              <a:rPr lang="en-GB" sz="2400" dirty="0" smtClean="0">
                <a:solidFill>
                  <a:schemeClr val="accent3">
                    <a:lumMod val="50000"/>
                  </a:schemeClr>
                </a:solidFill>
              </a:rPr>
              <a:t>Shopping list</a:t>
            </a:r>
            <a:endParaRPr lang="en-GB" sz="2400" dirty="0">
              <a:solidFill>
                <a:schemeClr val="accent3">
                  <a:lumMod val="50000"/>
                </a:schemeClr>
              </a:solidFill>
            </a:endParaRPr>
          </a:p>
        </p:txBody>
      </p:sp>
      <p:pic>
        <p:nvPicPr>
          <p:cNvPr id="6" name="Content Placeholder 5"/>
          <p:cNvPicPr>
            <a:picLocks noGrp="1" noChangeAspect="1"/>
          </p:cNvPicPr>
          <p:nvPr>
            <p:ph idx="1"/>
          </p:nvPr>
        </p:nvPicPr>
        <p:blipFill>
          <a:blip r:embed="rId3"/>
          <a:stretch>
            <a:fillRect/>
          </a:stretch>
        </p:blipFill>
        <p:spPr>
          <a:xfrm>
            <a:off x="5122509" y="1125782"/>
            <a:ext cx="1688321" cy="1640083"/>
          </a:xfrm>
          <a:prstGeom prst="rect">
            <a:avLst/>
          </a:prstGeom>
        </p:spPr>
      </p:pic>
      <p:pic>
        <p:nvPicPr>
          <p:cNvPr id="8" name="Picture 7"/>
          <p:cNvPicPr>
            <a:picLocks noChangeAspect="1"/>
          </p:cNvPicPr>
          <p:nvPr/>
        </p:nvPicPr>
        <p:blipFill>
          <a:blip r:embed="rId4"/>
          <a:stretch>
            <a:fillRect/>
          </a:stretch>
        </p:blipFill>
        <p:spPr>
          <a:xfrm>
            <a:off x="361106" y="780259"/>
            <a:ext cx="2200156" cy="1879300"/>
          </a:xfrm>
          <a:prstGeom prst="rect">
            <a:avLst/>
          </a:prstGeom>
        </p:spPr>
      </p:pic>
      <p:pic>
        <p:nvPicPr>
          <p:cNvPr id="9" name="Picture 8"/>
          <p:cNvPicPr>
            <a:picLocks noChangeAspect="1"/>
          </p:cNvPicPr>
          <p:nvPr/>
        </p:nvPicPr>
        <p:blipFill>
          <a:blip r:embed="rId5"/>
          <a:stretch>
            <a:fillRect/>
          </a:stretch>
        </p:blipFill>
        <p:spPr>
          <a:xfrm>
            <a:off x="7341533" y="1126718"/>
            <a:ext cx="1208121" cy="1258320"/>
          </a:xfrm>
          <a:prstGeom prst="rect">
            <a:avLst/>
          </a:prstGeom>
        </p:spPr>
      </p:pic>
      <p:sp>
        <p:nvSpPr>
          <p:cNvPr id="12" name="TextBox 11"/>
          <p:cNvSpPr txBox="1"/>
          <p:nvPr/>
        </p:nvSpPr>
        <p:spPr>
          <a:xfrm>
            <a:off x="3716051" y="3088114"/>
            <a:ext cx="2141951" cy="461665"/>
          </a:xfrm>
          <a:prstGeom prst="rect">
            <a:avLst/>
          </a:prstGeom>
          <a:noFill/>
        </p:spPr>
        <p:txBody>
          <a:bodyPr wrap="square" rtlCol="0">
            <a:spAutoFit/>
          </a:bodyPr>
          <a:lstStyle/>
          <a:p>
            <a:r>
              <a:rPr lang="en-GB" sz="2400" dirty="0" smtClean="0">
                <a:solidFill>
                  <a:schemeClr val="accent3">
                    <a:lumMod val="50000"/>
                  </a:schemeClr>
                </a:solidFill>
              </a:rPr>
              <a:t>Go shopping</a:t>
            </a:r>
            <a:endParaRPr lang="en-GB" sz="2400" dirty="0">
              <a:solidFill>
                <a:schemeClr val="accent3">
                  <a:lumMod val="50000"/>
                </a:schemeClr>
              </a:solidFill>
            </a:endParaRPr>
          </a:p>
        </p:txBody>
      </p:sp>
      <p:sp>
        <p:nvSpPr>
          <p:cNvPr id="13" name="TextBox 12"/>
          <p:cNvSpPr txBox="1"/>
          <p:nvPr/>
        </p:nvSpPr>
        <p:spPr>
          <a:xfrm>
            <a:off x="6407703" y="3088113"/>
            <a:ext cx="2141951" cy="461665"/>
          </a:xfrm>
          <a:prstGeom prst="rect">
            <a:avLst/>
          </a:prstGeom>
          <a:noFill/>
        </p:spPr>
        <p:txBody>
          <a:bodyPr wrap="square" rtlCol="0">
            <a:spAutoFit/>
          </a:bodyPr>
          <a:lstStyle/>
          <a:p>
            <a:r>
              <a:rPr lang="en-GB" sz="2400" dirty="0" smtClean="0">
                <a:solidFill>
                  <a:schemeClr val="accent3">
                    <a:lumMod val="50000"/>
                  </a:schemeClr>
                </a:solidFill>
              </a:rPr>
              <a:t>Recipe</a:t>
            </a:r>
            <a:endParaRPr lang="en-GB" sz="2400" dirty="0">
              <a:solidFill>
                <a:schemeClr val="accent3">
                  <a:lumMod val="50000"/>
                </a:schemeClr>
              </a:solidFill>
            </a:endParaRPr>
          </a:p>
        </p:txBody>
      </p:sp>
      <p:sp>
        <p:nvSpPr>
          <p:cNvPr id="14" name="Right Arrow 13"/>
          <p:cNvSpPr/>
          <p:nvPr/>
        </p:nvSpPr>
        <p:spPr>
          <a:xfrm>
            <a:off x="3048106" y="3281368"/>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ight Arrow 14"/>
          <p:cNvSpPr/>
          <p:nvPr/>
        </p:nvSpPr>
        <p:spPr>
          <a:xfrm>
            <a:off x="5718291" y="3281368"/>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932210" y="3743032"/>
            <a:ext cx="2141951" cy="461665"/>
          </a:xfrm>
          <a:prstGeom prst="rect">
            <a:avLst/>
          </a:prstGeom>
          <a:noFill/>
        </p:spPr>
        <p:txBody>
          <a:bodyPr wrap="square" rtlCol="0">
            <a:spAutoFit/>
          </a:bodyPr>
          <a:lstStyle/>
          <a:p>
            <a:r>
              <a:rPr lang="en-GB" sz="2400" dirty="0" smtClean="0">
                <a:solidFill>
                  <a:schemeClr val="accent3">
                    <a:lumMod val="50000"/>
                  </a:schemeClr>
                </a:solidFill>
              </a:rPr>
              <a:t>Shopping list</a:t>
            </a:r>
            <a:endParaRPr lang="en-GB" sz="2400" dirty="0">
              <a:solidFill>
                <a:schemeClr val="accent3">
                  <a:lumMod val="50000"/>
                </a:schemeClr>
              </a:solidFill>
            </a:endParaRPr>
          </a:p>
        </p:txBody>
      </p:sp>
      <p:sp>
        <p:nvSpPr>
          <p:cNvPr id="27" name="TextBox 26"/>
          <p:cNvSpPr txBox="1"/>
          <p:nvPr/>
        </p:nvSpPr>
        <p:spPr>
          <a:xfrm>
            <a:off x="3716051" y="3743033"/>
            <a:ext cx="2141951" cy="461665"/>
          </a:xfrm>
          <a:prstGeom prst="rect">
            <a:avLst/>
          </a:prstGeom>
          <a:noFill/>
        </p:spPr>
        <p:txBody>
          <a:bodyPr wrap="square" rtlCol="0">
            <a:spAutoFit/>
          </a:bodyPr>
          <a:lstStyle/>
          <a:p>
            <a:r>
              <a:rPr lang="en-GB" sz="2400" dirty="0" smtClean="0">
                <a:solidFill>
                  <a:schemeClr val="accent3">
                    <a:lumMod val="50000"/>
                  </a:schemeClr>
                </a:solidFill>
              </a:rPr>
              <a:t>Go shopping</a:t>
            </a:r>
            <a:endParaRPr lang="en-GB" sz="2400" dirty="0">
              <a:solidFill>
                <a:schemeClr val="accent3">
                  <a:lumMod val="50000"/>
                </a:schemeClr>
              </a:solidFill>
            </a:endParaRPr>
          </a:p>
        </p:txBody>
      </p:sp>
      <p:sp>
        <p:nvSpPr>
          <p:cNvPr id="28" name="TextBox 27"/>
          <p:cNvSpPr txBox="1"/>
          <p:nvPr/>
        </p:nvSpPr>
        <p:spPr>
          <a:xfrm>
            <a:off x="6407703" y="3743032"/>
            <a:ext cx="2141951" cy="461665"/>
          </a:xfrm>
          <a:prstGeom prst="rect">
            <a:avLst/>
          </a:prstGeom>
          <a:noFill/>
        </p:spPr>
        <p:txBody>
          <a:bodyPr wrap="square" rtlCol="0">
            <a:spAutoFit/>
          </a:bodyPr>
          <a:lstStyle/>
          <a:p>
            <a:r>
              <a:rPr lang="en-GB" sz="2400" dirty="0" smtClean="0">
                <a:solidFill>
                  <a:schemeClr val="accent3">
                    <a:lumMod val="50000"/>
                  </a:schemeClr>
                </a:solidFill>
              </a:rPr>
              <a:t>Recipe</a:t>
            </a:r>
            <a:endParaRPr lang="en-GB" sz="2400" dirty="0">
              <a:solidFill>
                <a:schemeClr val="accent3">
                  <a:lumMod val="50000"/>
                </a:schemeClr>
              </a:solidFill>
            </a:endParaRPr>
          </a:p>
        </p:txBody>
      </p:sp>
      <p:sp>
        <p:nvSpPr>
          <p:cNvPr id="29" name="Right Arrow 28"/>
          <p:cNvSpPr/>
          <p:nvPr/>
        </p:nvSpPr>
        <p:spPr>
          <a:xfrm>
            <a:off x="3048106" y="3936287"/>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ight Arrow 29"/>
          <p:cNvSpPr/>
          <p:nvPr/>
        </p:nvSpPr>
        <p:spPr>
          <a:xfrm>
            <a:off x="5718291" y="3936287"/>
            <a:ext cx="496758" cy="1257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p:cNvSpPr/>
          <p:nvPr/>
        </p:nvSpPr>
        <p:spPr>
          <a:xfrm>
            <a:off x="932210" y="3831165"/>
            <a:ext cx="7114783" cy="4616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p:cNvCxnSpPr/>
          <p:nvPr/>
        </p:nvCxnSpPr>
        <p:spPr>
          <a:xfrm flipV="1">
            <a:off x="463463" y="3088113"/>
            <a:ext cx="7240044" cy="52071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868348"/>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04115 -0.00587 L -0.29115 -0.00587 " pathEditMode="relative" rAng="0" ptsTypes="AA">
                                      <p:cBhvr>
                                        <p:cTn id="6" dur="2000" fill="hold"/>
                                        <p:tgtEl>
                                          <p:spTgt spid="6"/>
                                        </p:tgtEl>
                                        <p:attrNameLst>
                                          <p:attrName>ppt_x</p:attrName>
                                          <p:attrName>ppt_y</p:attrName>
                                        </p:attrNameLst>
                                      </p:cBhvr>
                                      <p:rCtr x="-12500" y="0"/>
                                    </p:animMotion>
                                  </p:childTnLst>
                                </p:cTn>
                              </p:par>
                            </p:childTnLst>
                          </p:cTn>
                        </p:par>
                        <p:par>
                          <p:cTn id="7" fill="hold">
                            <p:stCondLst>
                              <p:cond delay="2000"/>
                            </p:stCondLst>
                            <p:childTnLst>
                              <p:par>
                                <p:cTn id="8" presetID="22" presetClass="entr" presetSubtype="8" fill="hold" grpId="0" nodeType="after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ipe(left)">
                                      <p:cBhvr>
                                        <p:cTn id="10" dur="500"/>
                                        <p:tgtEl>
                                          <p:spTgt spid="16"/>
                                        </p:tgtEl>
                                      </p:cBhvr>
                                    </p:animEffect>
                                  </p:childTnLst>
                                </p:cTn>
                              </p:par>
                            </p:childTnLst>
                          </p:cTn>
                        </p:par>
                        <p:par>
                          <p:cTn id="11" fill="hold">
                            <p:stCondLst>
                              <p:cond delay="2500"/>
                            </p:stCondLst>
                            <p:childTnLst>
                              <p:par>
                                <p:cTn id="12" presetID="22" presetClass="entr" presetSubtype="8" fill="hold" grpId="0" nodeType="after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wipe(left)">
                                      <p:cBhvr>
                                        <p:cTn id="14" dur="500"/>
                                        <p:tgtEl>
                                          <p:spTgt spid="14"/>
                                        </p:tgtEl>
                                      </p:cBhvr>
                                    </p:animEffect>
                                  </p:childTnLst>
                                </p:cTn>
                              </p:par>
                            </p:childTnLst>
                          </p:cTn>
                        </p:par>
                        <p:par>
                          <p:cTn id="15" fill="hold">
                            <p:stCondLst>
                              <p:cond delay="3000"/>
                            </p:stCondLst>
                            <p:childTnLst>
                              <p:par>
                                <p:cTn id="16" presetID="22" presetClass="entr" presetSubtype="4"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down)">
                                      <p:cBhvr>
                                        <p:cTn id="18" dur="500"/>
                                        <p:tgtEl>
                                          <p:spTgt spid="12"/>
                                        </p:tgtEl>
                                      </p:cBhvr>
                                    </p:animEffect>
                                  </p:childTnLst>
                                </p:cTn>
                              </p:par>
                            </p:childTnLst>
                          </p:cTn>
                        </p:par>
                        <p:par>
                          <p:cTn id="19" fill="hold">
                            <p:stCondLst>
                              <p:cond delay="3500"/>
                            </p:stCondLst>
                            <p:childTnLst>
                              <p:par>
                                <p:cTn id="20" presetID="22" presetClass="entr" presetSubtype="4" fill="hold" grpId="0"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par>
                          <p:cTn id="23" fill="hold">
                            <p:stCondLst>
                              <p:cond delay="4000"/>
                            </p:stCondLst>
                            <p:childTnLst>
                              <p:par>
                                <p:cTn id="24" presetID="22" presetClass="entr" presetSubtype="4"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childTnLst>
                          </p:cTn>
                        </p:par>
                        <p:par>
                          <p:cTn id="27" fill="hold">
                            <p:stCondLst>
                              <p:cond delay="4500"/>
                            </p:stCondLst>
                            <p:childTnLst>
                              <p:par>
                                <p:cTn id="28" presetID="22" presetClass="entr" presetSubtype="4"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down)">
                                      <p:cBhvr>
                                        <p:cTn id="30" dur="500"/>
                                        <p:tgtEl>
                                          <p:spTgt spid="33"/>
                                        </p:tgtEl>
                                      </p:cBhvr>
                                    </p:animEffect>
                                  </p:childTnLst>
                                </p:cTn>
                              </p:par>
                            </p:childTnLst>
                          </p:cTn>
                        </p:par>
                        <p:par>
                          <p:cTn id="31" fill="hold">
                            <p:stCondLst>
                              <p:cond delay="5000"/>
                            </p:stCondLst>
                            <p:childTnLst>
                              <p:par>
                                <p:cTn id="32" presetID="1" presetClass="exit" presetSubtype="0" fill="hold" grpId="0" nodeType="afterEffect">
                                  <p:stCondLst>
                                    <p:cond delay="0"/>
                                  </p:stCondLst>
                                  <p:childTnLst>
                                    <p:set>
                                      <p:cBhvr>
                                        <p:cTn id="33" dur="1" fill="hold">
                                          <p:stCondLst>
                                            <p:cond delay="0"/>
                                          </p:stCondLst>
                                        </p:cTn>
                                        <p:tgtEl>
                                          <p:spTgt spid="31"/>
                                        </p:tgtEl>
                                        <p:attrNameLst>
                                          <p:attrName>style.visibility</p:attrName>
                                        </p:attrNameLst>
                                      </p:cBhvr>
                                      <p:to>
                                        <p:strVal val="hidden"/>
                                      </p:to>
                                    </p:set>
                                  </p:childTnLst>
                                </p:cTn>
                              </p:par>
                            </p:childTnLst>
                          </p:cTn>
                        </p:par>
                        <p:par>
                          <p:cTn id="34" fill="hold">
                            <p:stCondLst>
                              <p:cond delay="5000"/>
                            </p:stCondLst>
                            <p:childTnLst>
                              <p:par>
                                <p:cTn id="35" presetID="37" presetClass="path" presetSubtype="0" accel="50000" decel="50000" fill="hold" grpId="0" nodeType="afterEffect">
                                  <p:stCondLst>
                                    <p:cond delay="0"/>
                                  </p:stCondLst>
                                  <p:childTnLst>
                                    <p:animMotion origin="layout" path="M -1.94444E-6 -8.64198E-7 L -0.16059 0.02006 C -0.19427 0.02438 -0.24462 0.02716 -0.29705 0.02716 C -0.35694 0.02716 -0.40469 0.02438 -0.43837 0.02006 L -0.59878 -8.64198E-7 " pathEditMode="relative" rAng="0" ptsTypes="AAAAA">
                                      <p:cBhvr>
                                        <p:cTn id="36" dur="2000" fill="hold"/>
                                        <p:tgtEl>
                                          <p:spTgt spid="28"/>
                                        </p:tgtEl>
                                        <p:attrNameLst>
                                          <p:attrName>ppt_x</p:attrName>
                                          <p:attrName>ppt_y</p:attrName>
                                        </p:attrNameLst>
                                      </p:cBhvr>
                                      <p:rCtr x="-29948" y="1358"/>
                                    </p:animMotion>
                                  </p:childTnLst>
                                </p:cTn>
                              </p:par>
                              <p:par>
                                <p:cTn id="37" presetID="37" presetClass="path" presetSubtype="0" accel="50000" decel="50000" fill="hold" grpId="0" nodeType="withEffect">
                                  <p:stCondLst>
                                    <p:cond delay="0"/>
                                  </p:stCondLst>
                                  <p:childTnLst>
                                    <p:animMotion origin="layout" path="M 0.04444 -8.64198E-7 L 0.11146 0.04012 C 0.12552 0.04907 0.14653 0.05401 0.1684 0.05401 C 0.1934 0.05401 0.21337 0.04907 0.22743 0.04012 L 0.29444 -8.64198E-7 " pathEditMode="relative" rAng="0" ptsTypes="AAAAA">
                                      <p:cBhvr>
                                        <p:cTn id="38" dur="2000" fill="hold"/>
                                        <p:tgtEl>
                                          <p:spTgt spid="27"/>
                                        </p:tgtEl>
                                        <p:attrNameLst>
                                          <p:attrName>ppt_x</p:attrName>
                                          <p:attrName>ppt_y</p:attrName>
                                        </p:attrNameLst>
                                      </p:cBhvr>
                                      <p:rCtr x="12500" y="2685"/>
                                    </p:animMotion>
                                  </p:childTnLst>
                                </p:cTn>
                              </p:par>
                              <p:par>
                                <p:cTn id="39" presetID="37" presetClass="path" presetSubtype="0" accel="50000" decel="50000" fill="hold" grpId="0" nodeType="withEffect">
                                  <p:stCondLst>
                                    <p:cond delay="0"/>
                                  </p:stCondLst>
                                  <p:childTnLst>
                                    <p:animMotion origin="layout" path="M 0.00018 -8.64198E-7 L 0.08247 0.04074 C 0.09966 0.04969 0.12552 0.05494 0.15243 0.05494 C 0.18316 0.05494 0.20764 0.04969 0.22483 0.04074 L 0.3073 -8.64198E-7 " pathEditMode="relative" rAng="0" ptsTypes="AAAAA">
                                      <p:cBhvr>
                                        <p:cTn id="40" dur="2000" fill="hold"/>
                                        <p:tgtEl>
                                          <p:spTgt spid="26"/>
                                        </p:tgtEl>
                                        <p:attrNameLst>
                                          <p:attrName>ppt_x</p:attrName>
                                          <p:attrName>ppt_y</p:attrName>
                                        </p:attrNameLst>
                                      </p:cBhvr>
                                      <p:rCtr x="15347" y="27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2" grpId="0"/>
      <p:bldP spid="13" grpId="0"/>
      <p:bldP spid="14" grpId="0" animBg="1"/>
      <p:bldP spid="15" grpId="0" animBg="1"/>
      <p:bldP spid="26" grpId="0"/>
      <p:bldP spid="27" grpId="0"/>
      <p:bldP spid="28" grpId="0"/>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780648" y="1114414"/>
            <a:ext cx="6921437" cy="470894"/>
            <a:chOff x="780648" y="650952"/>
            <a:chExt cx="6921437" cy="470894"/>
          </a:xfrm>
        </p:grpSpPr>
        <p:sp>
          <p:nvSpPr>
            <p:cNvPr id="3" name="TextBox 2"/>
            <p:cNvSpPr txBox="1"/>
            <p:nvPr/>
          </p:nvSpPr>
          <p:spPr>
            <a:xfrm>
              <a:off x="780648" y="660181"/>
              <a:ext cx="2034724" cy="461665"/>
            </a:xfrm>
            <a:prstGeom prst="rect">
              <a:avLst/>
            </a:prstGeom>
            <a:noFill/>
          </p:spPr>
          <p:txBody>
            <a:bodyPr wrap="none" rtlCol="0">
              <a:spAutoFit/>
            </a:bodyPr>
            <a:lstStyle/>
            <a:p>
              <a:r>
                <a:rPr lang="en-GB" sz="2400" dirty="0" smtClean="0">
                  <a:solidFill>
                    <a:schemeClr val="accent2">
                      <a:lumMod val="75000"/>
                    </a:schemeClr>
                  </a:solidFill>
                </a:rPr>
                <a:t>to make a cake</a:t>
              </a:r>
              <a:endParaRPr lang="en-GB" sz="2400" dirty="0">
                <a:solidFill>
                  <a:schemeClr val="accent2">
                    <a:lumMod val="75000"/>
                  </a:schemeClr>
                </a:solidFill>
              </a:endParaRPr>
            </a:p>
          </p:txBody>
        </p:sp>
        <p:sp>
          <p:nvSpPr>
            <p:cNvPr id="10" name="TextBox 9"/>
            <p:cNvSpPr txBox="1"/>
            <p:nvPr/>
          </p:nvSpPr>
          <p:spPr>
            <a:xfrm>
              <a:off x="5555151" y="650952"/>
              <a:ext cx="2146934" cy="461665"/>
            </a:xfrm>
            <a:prstGeom prst="rect">
              <a:avLst/>
            </a:prstGeom>
            <a:noFill/>
          </p:spPr>
          <p:txBody>
            <a:bodyPr wrap="none" rtlCol="0">
              <a:spAutoFit/>
            </a:bodyPr>
            <a:lstStyle/>
            <a:p>
              <a:r>
                <a:rPr lang="en-GB" sz="2400" dirty="0" smtClean="0">
                  <a:solidFill>
                    <a:schemeClr val="accent3">
                      <a:lumMod val="75000"/>
                    </a:schemeClr>
                  </a:solidFill>
                </a:rPr>
                <a:t>Study Objective</a:t>
              </a:r>
              <a:endParaRPr lang="en-GB" sz="2400" dirty="0">
                <a:solidFill>
                  <a:schemeClr val="accent3">
                    <a:lumMod val="75000"/>
                  </a:schemeClr>
                </a:solidFill>
              </a:endParaRPr>
            </a:p>
          </p:txBody>
        </p:sp>
        <p:sp>
          <p:nvSpPr>
            <p:cNvPr id="4" name="Right Arrow 3"/>
            <p:cNvSpPr/>
            <p:nvPr/>
          </p:nvSpPr>
          <p:spPr>
            <a:xfrm>
              <a:off x="4161446" y="78914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7" name="Group 26"/>
          <p:cNvGrpSpPr/>
          <p:nvPr/>
        </p:nvGrpSpPr>
        <p:grpSpPr>
          <a:xfrm>
            <a:off x="780648" y="1635412"/>
            <a:ext cx="7641506" cy="941788"/>
            <a:chOff x="780648" y="1635412"/>
            <a:chExt cx="7641506" cy="941788"/>
          </a:xfrm>
        </p:grpSpPr>
        <p:grpSp>
          <p:nvGrpSpPr>
            <p:cNvPr id="17" name="Group 16"/>
            <p:cNvGrpSpPr/>
            <p:nvPr/>
          </p:nvGrpSpPr>
          <p:grpSpPr>
            <a:xfrm>
              <a:off x="780648" y="1635412"/>
              <a:ext cx="7641506" cy="470894"/>
              <a:chOff x="780648" y="1635412"/>
              <a:chExt cx="7641506" cy="470894"/>
            </a:xfrm>
          </p:grpSpPr>
          <p:sp>
            <p:nvSpPr>
              <p:cNvPr id="5" name="TextBox 4"/>
              <p:cNvSpPr txBox="1"/>
              <p:nvPr/>
            </p:nvSpPr>
            <p:spPr>
              <a:xfrm>
                <a:off x="780648" y="1644641"/>
                <a:ext cx="1838708" cy="461665"/>
              </a:xfrm>
              <a:prstGeom prst="rect">
                <a:avLst/>
              </a:prstGeom>
              <a:noFill/>
            </p:spPr>
            <p:txBody>
              <a:bodyPr wrap="none" rtlCol="0">
                <a:spAutoFit/>
              </a:bodyPr>
              <a:lstStyle/>
              <a:p>
                <a:r>
                  <a:rPr lang="en-GB" sz="2400" dirty="0" smtClean="0">
                    <a:solidFill>
                      <a:schemeClr val="accent6">
                        <a:lumMod val="75000"/>
                      </a:schemeClr>
                    </a:solidFill>
                  </a:rPr>
                  <a:t>Shopping List</a:t>
                </a:r>
                <a:endParaRPr lang="en-GB" sz="2400" dirty="0">
                  <a:solidFill>
                    <a:schemeClr val="accent6">
                      <a:lumMod val="75000"/>
                    </a:schemeClr>
                  </a:solidFill>
                </a:endParaRPr>
              </a:p>
            </p:txBody>
          </p:sp>
          <p:sp>
            <p:nvSpPr>
              <p:cNvPr id="12" name="TextBox 11"/>
              <p:cNvSpPr txBox="1"/>
              <p:nvPr/>
            </p:nvSpPr>
            <p:spPr>
              <a:xfrm>
                <a:off x="5555151" y="1635412"/>
                <a:ext cx="2867003" cy="461665"/>
              </a:xfrm>
              <a:prstGeom prst="rect">
                <a:avLst/>
              </a:prstGeom>
              <a:noFill/>
            </p:spPr>
            <p:txBody>
              <a:bodyPr wrap="none" rtlCol="0">
                <a:spAutoFit/>
              </a:bodyPr>
              <a:lstStyle/>
              <a:p>
                <a:r>
                  <a:rPr lang="en-GB" sz="2400" dirty="0" smtClean="0">
                    <a:solidFill>
                      <a:schemeClr val="accent1">
                        <a:lumMod val="75000"/>
                      </a:schemeClr>
                    </a:solidFill>
                  </a:rPr>
                  <a:t>Questionnaire Design</a:t>
                </a:r>
                <a:endParaRPr lang="en-GB" sz="2400" dirty="0">
                  <a:solidFill>
                    <a:schemeClr val="accent1">
                      <a:lumMod val="75000"/>
                    </a:schemeClr>
                  </a:solidFill>
                </a:endParaRPr>
              </a:p>
            </p:txBody>
          </p:sp>
          <p:sp>
            <p:nvSpPr>
              <p:cNvPr id="18" name="Right Arrow 17"/>
              <p:cNvSpPr/>
              <p:nvPr/>
            </p:nvSpPr>
            <p:spPr>
              <a:xfrm>
                <a:off x="4161446" y="1773779"/>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p:cNvGrpSpPr/>
            <p:nvPr/>
          </p:nvGrpSpPr>
          <p:grpSpPr>
            <a:xfrm>
              <a:off x="780648" y="2106306"/>
              <a:ext cx="6855265" cy="470894"/>
              <a:chOff x="780648" y="2106306"/>
              <a:chExt cx="6855265" cy="470894"/>
            </a:xfrm>
          </p:grpSpPr>
          <p:sp>
            <p:nvSpPr>
              <p:cNvPr id="6" name="TextBox 5"/>
              <p:cNvSpPr txBox="1"/>
              <p:nvPr/>
            </p:nvSpPr>
            <p:spPr>
              <a:xfrm>
                <a:off x="780648" y="2115535"/>
                <a:ext cx="2130711" cy="461665"/>
              </a:xfrm>
              <a:prstGeom prst="rect">
                <a:avLst/>
              </a:prstGeom>
              <a:noFill/>
            </p:spPr>
            <p:txBody>
              <a:bodyPr wrap="none" rtlCol="0">
                <a:spAutoFit/>
              </a:bodyPr>
              <a:lstStyle/>
              <a:p>
                <a:r>
                  <a:rPr lang="en-GB" sz="2400" dirty="0" smtClean="0">
                    <a:solidFill>
                      <a:schemeClr val="accent6">
                        <a:lumMod val="75000"/>
                      </a:schemeClr>
                    </a:solidFill>
                  </a:rPr>
                  <a:t>Going shopping</a:t>
                </a:r>
                <a:endParaRPr lang="en-GB" sz="2400" dirty="0">
                  <a:solidFill>
                    <a:schemeClr val="accent6">
                      <a:lumMod val="75000"/>
                    </a:schemeClr>
                  </a:solidFill>
                </a:endParaRPr>
              </a:p>
            </p:txBody>
          </p:sp>
          <p:sp>
            <p:nvSpPr>
              <p:cNvPr id="13" name="TextBox 12"/>
              <p:cNvSpPr txBox="1"/>
              <p:nvPr/>
            </p:nvSpPr>
            <p:spPr>
              <a:xfrm>
                <a:off x="5555151" y="2106306"/>
                <a:ext cx="2080762" cy="461665"/>
              </a:xfrm>
              <a:prstGeom prst="rect">
                <a:avLst/>
              </a:prstGeom>
              <a:noFill/>
            </p:spPr>
            <p:txBody>
              <a:bodyPr wrap="none" rtlCol="0">
                <a:spAutoFit/>
              </a:bodyPr>
              <a:lstStyle/>
              <a:p>
                <a:r>
                  <a:rPr lang="en-GB" sz="2400" dirty="0" smtClean="0">
                    <a:solidFill>
                      <a:schemeClr val="accent1">
                        <a:lumMod val="75000"/>
                      </a:schemeClr>
                    </a:solidFill>
                  </a:rPr>
                  <a:t>Data Collection</a:t>
                </a:r>
                <a:endParaRPr lang="en-GB" sz="2400" dirty="0">
                  <a:solidFill>
                    <a:schemeClr val="accent1">
                      <a:lumMod val="75000"/>
                    </a:schemeClr>
                  </a:solidFill>
                </a:endParaRPr>
              </a:p>
            </p:txBody>
          </p:sp>
          <p:sp>
            <p:nvSpPr>
              <p:cNvPr id="19" name="Right Arrow 18"/>
              <p:cNvSpPr/>
              <p:nvPr/>
            </p:nvSpPr>
            <p:spPr>
              <a:xfrm>
                <a:off x="4161446" y="224485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24" name="Group 23"/>
          <p:cNvGrpSpPr/>
          <p:nvPr/>
        </p:nvGrpSpPr>
        <p:grpSpPr>
          <a:xfrm>
            <a:off x="780648" y="2622210"/>
            <a:ext cx="6572111" cy="470894"/>
            <a:chOff x="780648" y="2622210"/>
            <a:chExt cx="6572111" cy="470894"/>
          </a:xfrm>
        </p:grpSpPr>
        <p:sp>
          <p:nvSpPr>
            <p:cNvPr id="7" name="TextBox 6"/>
            <p:cNvSpPr txBox="1"/>
            <p:nvPr/>
          </p:nvSpPr>
          <p:spPr>
            <a:xfrm>
              <a:off x="780648" y="2631439"/>
              <a:ext cx="1016047" cy="461665"/>
            </a:xfrm>
            <a:prstGeom prst="rect">
              <a:avLst/>
            </a:prstGeom>
            <a:noFill/>
          </p:spPr>
          <p:txBody>
            <a:bodyPr wrap="none" rtlCol="0">
              <a:spAutoFit/>
            </a:bodyPr>
            <a:lstStyle/>
            <a:p>
              <a:r>
                <a:rPr lang="en-GB" sz="2400" dirty="0" smtClean="0">
                  <a:solidFill>
                    <a:schemeClr val="accent6">
                      <a:lumMod val="75000"/>
                    </a:schemeClr>
                  </a:solidFill>
                </a:rPr>
                <a:t>Recipe</a:t>
              </a:r>
              <a:endParaRPr lang="en-GB" sz="2400" dirty="0">
                <a:solidFill>
                  <a:schemeClr val="accent6">
                    <a:lumMod val="75000"/>
                  </a:schemeClr>
                </a:solidFill>
              </a:endParaRPr>
            </a:p>
          </p:txBody>
        </p:sp>
        <p:sp>
          <p:nvSpPr>
            <p:cNvPr id="14" name="TextBox 13"/>
            <p:cNvSpPr txBox="1"/>
            <p:nvPr/>
          </p:nvSpPr>
          <p:spPr>
            <a:xfrm>
              <a:off x="5555151" y="2622210"/>
              <a:ext cx="1797608" cy="461665"/>
            </a:xfrm>
            <a:prstGeom prst="rect">
              <a:avLst/>
            </a:prstGeom>
            <a:noFill/>
          </p:spPr>
          <p:txBody>
            <a:bodyPr wrap="none" rtlCol="0">
              <a:spAutoFit/>
            </a:bodyPr>
            <a:lstStyle/>
            <a:p>
              <a:r>
                <a:rPr lang="en-GB" sz="2400" dirty="0" smtClean="0">
                  <a:solidFill>
                    <a:schemeClr val="accent1">
                      <a:lumMod val="75000"/>
                    </a:schemeClr>
                  </a:solidFill>
                </a:rPr>
                <a:t>Analysis Plan</a:t>
              </a:r>
              <a:endParaRPr lang="en-GB" sz="2400" dirty="0">
                <a:solidFill>
                  <a:schemeClr val="accent1">
                    <a:lumMod val="75000"/>
                  </a:schemeClr>
                </a:solidFill>
              </a:endParaRPr>
            </a:p>
          </p:txBody>
        </p:sp>
        <p:sp>
          <p:nvSpPr>
            <p:cNvPr id="21" name="Right Arrow 20"/>
            <p:cNvSpPr/>
            <p:nvPr/>
          </p:nvSpPr>
          <p:spPr>
            <a:xfrm>
              <a:off x="4161446" y="2761111"/>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p:cNvGrpSpPr/>
          <p:nvPr/>
        </p:nvGrpSpPr>
        <p:grpSpPr>
          <a:xfrm>
            <a:off x="780648" y="3130682"/>
            <a:ext cx="7002613" cy="941787"/>
            <a:chOff x="780648" y="3343624"/>
            <a:chExt cx="7002613" cy="941787"/>
          </a:xfrm>
        </p:grpSpPr>
        <p:sp>
          <p:nvSpPr>
            <p:cNvPr id="8" name="TextBox 7"/>
            <p:cNvSpPr txBox="1"/>
            <p:nvPr/>
          </p:nvSpPr>
          <p:spPr>
            <a:xfrm>
              <a:off x="780648" y="3352853"/>
              <a:ext cx="2481257" cy="461665"/>
            </a:xfrm>
            <a:prstGeom prst="rect">
              <a:avLst/>
            </a:prstGeom>
            <a:noFill/>
          </p:spPr>
          <p:txBody>
            <a:bodyPr wrap="none" rtlCol="0">
              <a:spAutoFit/>
            </a:bodyPr>
            <a:lstStyle/>
            <a:p>
              <a:r>
                <a:rPr lang="en-GB" sz="2400" dirty="0" smtClean="0">
                  <a:solidFill>
                    <a:schemeClr val="accent2">
                      <a:lumMod val="75000"/>
                    </a:schemeClr>
                  </a:solidFill>
                </a:rPr>
                <a:t>mixing ingredients</a:t>
              </a:r>
              <a:endParaRPr lang="en-GB" sz="2400" dirty="0">
                <a:solidFill>
                  <a:schemeClr val="accent2">
                    <a:lumMod val="75000"/>
                  </a:schemeClr>
                </a:solidFill>
              </a:endParaRPr>
            </a:p>
          </p:txBody>
        </p:sp>
        <p:sp>
          <p:nvSpPr>
            <p:cNvPr id="9" name="TextBox 8"/>
            <p:cNvSpPr txBox="1"/>
            <p:nvPr/>
          </p:nvSpPr>
          <p:spPr>
            <a:xfrm>
              <a:off x="780648" y="3823746"/>
              <a:ext cx="2124621" cy="461665"/>
            </a:xfrm>
            <a:prstGeom prst="rect">
              <a:avLst/>
            </a:prstGeom>
            <a:noFill/>
          </p:spPr>
          <p:txBody>
            <a:bodyPr wrap="none" rtlCol="0">
              <a:spAutoFit/>
            </a:bodyPr>
            <a:lstStyle/>
            <a:p>
              <a:r>
                <a:rPr lang="en-GB" sz="2400" dirty="0" smtClean="0">
                  <a:solidFill>
                    <a:schemeClr val="accent2">
                      <a:lumMod val="75000"/>
                    </a:schemeClr>
                  </a:solidFill>
                </a:rPr>
                <a:t>baking the cake</a:t>
              </a:r>
              <a:endParaRPr lang="en-GB" sz="2400" dirty="0">
                <a:solidFill>
                  <a:schemeClr val="accent2">
                    <a:lumMod val="75000"/>
                  </a:schemeClr>
                </a:solidFill>
              </a:endParaRPr>
            </a:p>
          </p:txBody>
        </p:sp>
        <p:sp>
          <p:nvSpPr>
            <p:cNvPr id="15" name="TextBox 14"/>
            <p:cNvSpPr txBox="1"/>
            <p:nvPr/>
          </p:nvSpPr>
          <p:spPr>
            <a:xfrm>
              <a:off x="5555151" y="3343624"/>
              <a:ext cx="1839030" cy="461665"/>
            </a:xfrm>
            <a:prstGeom prst="rect">
              <a:avLst/>
            </a:prstGeom>
            <a:noFill/>
          </p:spPr>
          <p:txBody>
            <a:bodyPr wrap="none" rtlCol="0">
              <a:spAutoFit/>
            </a:bodyPr>
            <a:lstStyle/>
            <a:p>
              <a:r>
                <a:rPr lang="en-GB" sz="2400" dirty="0" smtClean="0">
                  <a:solidFill>
                    <a:schemeClr val="accent3">
                      <a:lumMod val="75000"/>
                    </a:schemeClr>
                  </a:solidFill>
                </a:rPr>
                <a:t>Data Analysis</a:t>
              </a:r>
              <a:endParaRPr lang="en-GB" sz="2400" dirty="0">
                <a:solidFill>
                  <a:schemeClr val="accent3">
                    <a:lumMod val="75000"/>
                  </a:schemeClr>
                </a:solidFill>
              </a:endParaRPr>
            </a:p>
          </p:txBody>
        </p:sp>
        <p:sp>
          <p:nvSpPr>
            <p:cNvPr id="16" name="TextBox 15"/>
            <p:cNvSpPr txBox="1"/>
            <p:nvPr/>
          </p:nvSpPr>
          <p:spPr>
            <a:xfrm>
              <a:off x="5555151" y="3814517"/>
              <a:ext cx="2228110" cy="461665"/>
            </a:xfrm>
            <a:prstGeom prst="rect">
              <a:avLst/>
            </a:prstGeom>
            <a:noFill/>
          </p:spPr>
          <p:txBody>
            <a:bodyPr wrap="none" rtlCol="0">
              <a:spAutoFit/>
            </a:bodyPr>
            <a:lstStyle/>
            <a:p>
              <a:r>
                <a:rPr lang="en-GB" sz="2400" dirty="0" smtClean="0">
                  <a:solidFill>
                    <a:schemeClr val="accent3">
                      <a:lumMod val="75000"/>
                    </a:schemeClr>
                  </a:solidFill>
                </a:rPr>
                <a:t>Write the report</a:t>
              </a:r>
              <a:endParaRPr lang="en-GB" sz="2400" dirty="0">
                <a:solidFill>
                  <a:schemeClr val="accent3">
                    <a:lumMod val="75000"/>
                  </a:schemeClr>
                </a:solidFill>
              </a:endParaRPr>
            </a:p>
          </p:txBody>
        </p:sp>
        <p:sp>
          <p:nvSpPr>
            <p:cNvPr id="22" name="Right Arrow 21"/>
            <p:cNvSpPr/>
            <p:nvPr/>
          </p:nvSpPr>
          <p:spPr>
            <a:xfrm>
              <a:off x="4161446" y="3482703"/>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Arrow 22"/>
            <p:cNvSpPr/>
            <p:nvPr/>
          </p:nvSpPr>
          <p:spPr>
            <a:xfrm>
              <a:off x="4161446" y="3953774"/>
              <a:ext cx="836439" cy="3224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458413446"/>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11111E-6 4.32099E-6 L 0.00191 -0.12099 " pathEditMode="relative" rAng="0" ptsTypes="AA">
                                      <p:cBhvr>
                                        <p:cTn id="6" dur="2000" fill="hold"/>
                                        <p:tgtEl>
                                          <p:spTgt spid="25"/>
                                        </p:tgtEl>
                                        <p:attrNameLst>
                                          <p:attrName>ppt_x</p:attrName>
                                          <p:attrName>ppt_y</p:attrName>
                                        </p:attrNameLst>
                                      </p:cBhvr>
                                      <p:rCtr x="87" y="-6049"/>
                                    </p:animMotion>
                                  </p:childTnLst>
                                </p:cTn>
                              </p:par>
                            </p:childTnLst>
                          </p:cTn>
                        </p:par>
                        <p:par>
                          <p:cTn id="7" fill="hold">
                            <p:stCondLst>
                              <p:cond delay="2000"/>
                            </p:stCondLst>
                            <p:childTnLst>
                              <p:par>
                                <p:cTn id="8" presetID="42" presetClass="path" presetSubtype="0" accel="50000" decel="50000" fill="hold" nodeType="afterEffect">
                                  <p:stCondLst>
                                    <p:cond delay="0"/>
                                  </p:stCondLst>
                                  <p:childTnLst>
                                    <p:animMotion origin="layout" path="M 8.33333E-7 1.11022E-16 L 0.00156 0.13519 " pathEditMode="relative" rAng="0" ptsTypes="AA">
                                      <p:cBhvr>
                                        <p:cTn id="9" dur="2000" fill="hold"/>
                                        <p:tgtEl>
                                          <p:spTgt spid="26"/>
                                        </p:tgtEl>
                                        <p:attrNameLst>
                                          <p:attrName>ppt_x</p:attrName>
                                          <p:attrName>ppt_y</p:attrName>
                                        </p:attrNameLst>
                                      </p:cBhvr>
                                      <p:rCtr x="69" y="6759"/>
                                    </p:animMotion>
                                  </p:childTnLst>
                                </p:cTn>
                              </p:par>
                            </p:childTnLst>
                          </p:cTn>
                        </p:par>
                        <p:par>
                          <p:cTn id="10" fill="hold">
                            <p:stCondLst>
                              <p:cond delay="4000"/>
                            </p:stCondLst>
                            <p:childTnLst>
                              <p:par>
                                <p:cTn id="11" presetID="42" presetClass="path" presetSubtype="0" accel="50000" decel="50000" fill="hold" nodeType="afterEffect">
                                  <p:stCondLst>
                                    <p:cond delay="0"/>
                                  </p:stCondLst>
                                  <p:childTnLst>
                                    <p:animMotion origin="layout" path="M -1.66667E-6 4.44444E-6 L -1.66667E-6 -0.19013 " pathEditMode="relative" rAng="0" ptsTypes="AA">
                                      <p:cBhvr>
                                        <p:cTn id="12" dur="2000" fill="hold"/>
                                        <p:tgtEl>
                                          <p:spTgt spid="24"/>
                                        </p:tgtEl>
                                        <p:attrNameLst>
                                          <p:attrName>ppt_x</p:attrName>
                                          <p:attrName>ppt_y</p:attrName>
                                        </p:attrNameLst>
                                      </p:cBhvr>
                                      <p:rCtr x="0" y="-9506"/>
                                    </p:animMotion>
                                  </p:childTnLst>
                                </p:cTn>
                              </p:par>
                              <p:par>
                                <p:cTn id="13" presetID="42" presetClass="path" presetSubtype="0" accel="50000" decel="50000" fill="hold" nodeType="withEffect">
                                  <p:stCondLst>
                                    <p:cond delay="0"/>
                                  </p:stCondLst>
                                  <p:childTnLst>
                                    <p:animMotion origin="layout" path="M 5E-6 7.40741E-7 L 5E-6 0.10247 " pathEditMode="relative" rAng="0" ptsTypes="AA">
                                      <p:cBhvr>
                                        <p:cTn id="14" dur="2000" fill="hold"/>
                                        <p:tgtEl>
                                          <p:spTgt spid="27"/>
                                        </p:tgtEl>
                                        <p:attrNameLst>
                                          <p:attrName>ppt_x</p:attrName>
                                          <p:attrName>ppt_y</p:attrName>
                                        </p:attrNameLst>
                                      </p:cBhvr>
                                      <p:rCtr x="0" y="51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6596" y="1189973"/>
            <a:ext cx="3907736" cy="523220"/>
          </a:xfrm>
          <a:prstGeom prst="rect">
            <a:avLst/>
          </a:prstGeom>
          <a:noFill/>
        </p:spPr>
        <p:txBody>
          <a:bodyPr wrap="none" rtlCol="0">
            <a:spAutoFit/>
          </a:bodyPr>
          <a:lstStyle/>
          <a:p>
            <a:r>
              <a:rPr lang="en-GB" sz="2800" dirty="0" smtClean="0">
                <a:solidFill>
                  <a:schemeClr val="accent3">
                    <a:lumMod val="50000"/>
                  </a:schemeClr>
                </a:solidFill>
              </a:rPr>
              <a:t>Collect the data you need</a:t>
            </a:r>
            <a:endParaRPr lang="en-GB" sz="2800" dirty="0">
              <a:solidFill>
                <a:schemeClr val="accent3">
                  <a:lumMod val="50000"/>
                </a:schemeClr>
              </a:solidFill>
            </a:endParaRPr>
          </a:p>
        </p:txBody>
      </p:sp>
      <p:sp>
        <p:nvSpPr>
          <p:cNvPr id="5" name="TextBox 4"/>
          <p:cNvSpPr txBox="1"/>
          <p:nvPr/>
        </p:nvSpPr>
        <p:spPr>
          <a:xfrm>
            <a:off x="2220842" y="2229634"/>
            <a:ext cx="4499245" cy="523220"/>
          </a:xfrm>
          <a:prstGeom prst="rect">
            <a:avLst/>
          </a:prstGeom>
          <a:noFill/>
        </p:spPr>
        <p:txBody>
          <a:bodyPr wrap="none" rtlCol="0">
            <a:spAutoFit/>
          </a:bodyPr>
          <a:lstStyle/>
          <a:p>
            <a:r>
              <a:rPr lang="en-GB" sz="2800" dirty="0" smtClean="0">
                <a:solidFill>
                  <a:schemeClr val="accent3">
                    <a:lumMod val="50000"/>
                  </a:schemeClr>
                </a:solidFill>
              </a:rPr>
              <a:t>Collect </a:t>
            </a:r>
            <a:r>
              <a:rPr lang="en-GB" sz="2800" b="1" u="sng" dirty="0" smtClean="0">
                <a:solidFill>
                  <a:schemeClr val="accent3">
                    <a:lumMod val="50000"/>
                  </a:schemeClr>
                </a:solidFill>
              </a:rPr>
              <a:t>ALL</a:t>
            </a:r>
            <a:r>
              <a:rPr lang="en-GB" sz="2800" dirty="0" smtClean="0">
                <a:solidFill>
                  <a:schemeClr val="accent3">
                    <a:lumMod val="50000"/>
                  </a:schemeClr>
                </a:solidFill>
              </a:rPr>
              <a:t> the data you need</a:t>
            </a:r>
            <a:endParaRPr lang="en-GB" sz="2800" dirty="0">
              <a:solidFill>
                <a:schemeClr val="accent3">
                  <a:lumMod val="50000"/>
                </a:schemeClr>
              </a:solidFill>
            </a:endParaRPr>
          </a:p>
        </p:txBody>
      </p:sp>
      <p:sp>
        <p:nvSpPr>
          <p:cNvPr id="6" name="TextBox 5"/>
          <p:cNvSpPr txBox="1"/>
          <p:nvPr/>
        </p:nvSpPr>
        <p:spPr>
          <a:xfrm>
            <a:off x="1622120" y="3269294"/>
            <a:ext cx="5696688" cy="523220"/>
          </a:xfrm>
          <a:prstGeom prst="rect">
            <a:avLst/>
          </a:prstGeom>
          <a:noFill/>
        </p:spPr>
        <p:txBody>
          <a:bodyPr wrap="none" rtlCol="0">
            <a:spAutoFit/>
          </a:bodyPr>
          <a:lstStyle/>
          <a:p>
            <a:r>
              <a:rPr lang="en-GB" sz="2800" dirty="0" smtClean="0">
                <a:solidFill>
                  <a:schemeClr val="accent3">
                    <a:lumMod val="50000"/>
                  </a:schemeClr>
                </a:solidFill>
              </a:rPr>
              <a:t>Collect nothing </a:t>
            </a:r>
            <a:r>
              <a:rPr lang="en-GB" sz="2800" b="1" u="sng" dirty="0" smtClean="0">
                <a:solidFill>
                  <a:schemeClr val="accent3">
                    <a:lumMod val="50000"/>
                  </a:schemeClr>
                </a:solidFill>
              </a:rPr>
              <a:t>but</a:t>
            </a:r>
            <a:r>
              <a:rPr lang="en-GB" sz="2800" dirty="0" smtClean="0">
                <a:solidFill>
                  <a:schemeClr val="accent3">
                    <a:lumMod val="50000"/>
                  </a:schemeClr>
                </a:solidFill>
              </a:rPr>
              <a:t> the data you need</a:t>
            </a:r>
            <a:endParaRPr lang="en-GB" sz="2800" dirty="0">
              <a:solidFill>
                <a:schemeClr val="accent3">
                  <a:lumMod val="50000"/>
                </a:schemeClr>
              </a:solidFill>
            </a:endParaRPr>
          </a:p>
        </p:txBody>
      </p:sp>
      <p:sp>
        <p:nvSpPr>
          <p:cNvPr id="7" name="TextBox 6"/>
          <p:cNvSpPr txBox="1"/>
          <p:nvPr/>
        </p:nvSpPr>
        <p:spPr>
          <a:xfrm>
            <a:off x="4935255" y="4221271"/>
            <a:ext cx="3188630" cy="369332"/>
          </a:xfrm>
          <a:prstGeom prst="rect">
            <a:avLst/>
          </a:prstGeom>
          <a:noFill/>
        </p:spPr>
        <p:txBody>
          <a:bodyPr wrap="none" rtlCol="0">
            <a:spAutoFit/>
          </a:bodyPr>
          <a:lstStyle/>
          <a:p>
            <a:r>
              <a:rPr lang="en-GB" dirty="0" smtClean="0">
                <a:solidFill>
                  <a:schemeClr val="accent3">
                    <a:lumMod val="75000"/>
                  </a:schemeClr>
                </a:solidFill>
              </a:rPr>
              <a:t>and don’t forget the chocolate!!</a:t>
            </a:r>
            <a:endParaRPr lang="en-GB" dirty="0">
              <a:solidFill>
                <a:schemeClr val="accent3">
                  <a:lumMod val="75000"/>
                </a:schemeClr>
              </a:solidFill>
            </a:endParaRPr>
          </a:p>
        </p:txBody>
      </p:sp>
    </p:spTree>
    <p:extLst>
      <p:ext uri="{BB962C8B-B14F-4D97-AF65-F5344CB8AC3E}">
        <p14:creationId xmlns:p14="http://schemas.microsoft.com/office/powerpoint/2010/main" val="2869076549"/>
      </p:ext>
    </p:extLst>
  </p:cSld>
  <p:clrMapOvr>
    <a:masterClrMapping/>
  </p:clrMapOvr>
  <mc:AlternateContent xmlns:mc="http://schemas.openxmlformats.org/markup-compatibility/2006" xmlns:p14="http://schemas.microsoft.com/office/powerpoint/2010/main">
    <mc:Choice Requires="p14">
      <p:transition p14:dur="10" advTm="4180"/>
    </mc:Choice>
    <mc:Fallback xmlns="">
      <p:transition advTm="41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par>
                          <p:cTn id="8" fill="hold">
                            <p:stCondLst>
                              <p:cond delay="2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par>
                          <p:cTn id="12" fill="hold">
                            <p:stCondLst>
                              <p:cond delay="45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par>
                          <p:cTn id="16" fill="hold">
                            <p:stCondLst>
                              <p:cond delay="6500"/>
                            </p:stCondLst>
                            <p:childTnLst>
                              <p:par>
                                <p:cTn id="17" presetID="26"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80">
                                          <p:stCondLst>
                                            <p:cond delay="0"/>
                                          </p:stCondLst>
                                        </p:cTn>
                                        <p:tgtEl>
                                          <p:spTgt spid="7"/>
                                        </p:tgtEl>
                                      </p:cBhvr>
                                    </p:animEffect>
                                    <p:anim calcmode="lin" valueType="num">
                                      <p:cBhvr>
                                        <p:cTn id="2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5" dur="26">
                                          <p:stCondLst>
                                            <p:cond delay="650"/>
                                          </p:stCondLst>
                                        </p:cTn>
                                        <p:tgtEl>
                                          <p:spTgt spid="7"/>
                                        </p:tgtEl>
                                      </p:cBhvr>
                                      <p:to x="100000" y="60000"/>
                                    </p:animScale>
                                    <p:animScale>
                                      <p:cBhvr>
                                        <p:cTn id="26" dur="166" decel="50000">
                                          <p:stCondLst>
                                            <p:cond delay="676"/>
                                          </p:stCondLst>
                                        </p:cTn>
                                        <p:tgtEl>
                                          <p:spTgt spid="7"/>
                                        </p:tgtEl>
                                      </p:cBhvr>
                                      <p:to x="100000" y="100000"/>
                                    </p:animScale>
                                    <p:animScale>
                                      <p:cBhvr>
                                        <p:cTn id="27" dur="26">
                                          <p:stCondLst>
                                            <p:cond delay="1312"/>
                                          </p:stCondLst>
                                        </p:cTn>
                                        <p:tgtEl>
                                          <p:spTgt spid="7"/>
                                        </p:tgtEl>
                                      </p:cBhvr>
                                      <p:to x="100000" y="80000"/>
                                    </p:animScale>
                                    <p:animScale>
                                      <p:cBhvr>
                                        <p:cTn id="28" dur="166" decel="50000">
                                          <p:stCondLst>
                                            <p:cond delay="1338"/>
                                          </p:stCondLst>
                                        </p:cTn>
                                        <p:tgtEl>
                                          <p:spTgt spid="7"/>
                                        </p:tgtEl>
                                      </p:cBhvr>
                                      <p:to x="100000" y="100000"/>
                                    </p:animScale>
                                    <p:animScale>
                                      <p:cBhvr>
                                        <p:cTn id="29" dur="26">
                                          <p:stCondLst>
                                            <p:cond delay="1642"/>
                                          </p:stCondLst>
                                        </p:cTn>
                                        <p:tgtEl>
                                          <p:spTgt spid="7"/>
                                        </p:tgtEl>
                                      </p:cBhvr>
                                      <p:to x="100000" y="90000"/>
                                    </p:animScale>
                                    <p:animScale>
                                      <p:cBhvr>
                                        <p:cTn id="30" dur="166" decel="50000">
                                          <p:stCondLst>
                                            <p:cond delay="1668"/>
                                          </p:stCondLst>
                                        </p:cTn>
                                        <p:tgtEl>
                                          <p:spTgt spid="7"/>
                                        </p:tgtEl>
                                      </p:cBhvr>
                                      <p:to x="100000" y="100000"/>
                                    </p:animScale>
                                    <p:animScale>
                                      <p:cBhvr>
                                        <p:cTn id="31" dur="26">
                                          <p:stCondLst>
                                            <p:cond delay="1808"/>
                                          </p:stCondLst>
                                        </p:cTn>
                                        <p:tgtEl>
                                          <p:spTgt spid="7"/>
                                        </p:tgtEl>
                                      </p:cBhvr>
                                      <p:to x="100000" y="95000"/>
                                    </p:animScale>
                                    <p:animScale>
                                      <p:cBhvr>
                                        <p:cTn id="32"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4&quot;/&gt;&lt;lineCharCount val=&quot;13&quot;/&gt;&lt;lineCharCount val=&quot;12&quot;/&gt;&lt;lineCharCount val=&quot;13&quot;/&gt;&lt;lineCharCount val=&quot;11&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CRP-DS Yellow">
  <a:themeElements>
    <a:clrScheme name="CRP-DS 2">
      <a:dk1>
        <a:sysClr val="windowText" lastClr="000000"/>
      </a:dk1>
      <a:lt1>
        <a:srgbClr val="FFFFFF"/>
      </a:lt1>
      <a:dk2>
        <a:srgbClr val="784628"/>
      </a:dk2>
      <a:lt2>
        <a:srgbClr val="FFFFFF"/>
      </a:lt2>
      <a:accent1>
        <a:srgbClr val="A87555"/>
      </a:accent1>
      <a:accent2>
        <a:srgbClr val="CDA62D"/>
      </a:accent2>
      <a:accent3>
        <a:srgbClr val="9BBB59"/>
      </a:accent3>
      <a:accent4>
        <a:srgbClr val="597D3F"/>
      </a:accent4>
      <a:accent5>
        <a:srgbClr val="0081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RP-DS Yellow" id="{DD8CD48E-8721-4B6D-8902-9D0CBB3DE7E1}" vid="{39794B57-C090-4B52-B687-F557523C91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CRP-DS Yellow</Template>
  <TotalTime>2780</TotalTime>
  <Words>1147</Words>
  <Application>Microsoft Office PowerPoint</Application>
  <PresentationFormat>On-screen Show (16:9)</PresentationFormat>
  <Paragraphs>79</Paragraphs>
  <Slides>7</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Calisto MT</vt:lpstr>
      <vt:lpstr>Droid Serif</vt:lpstr>
      <vt:lpstr>Franklin Gothic Book</vt:lpstr>
      <vt:lpstr>Franklin Gothic Medium</vt:lpstr>
      <vt:lpstr>Open Sans</vt:lpstr>
      <vt:lpstr>Open Sans Light</vt:lpstr>
      <vt:lpstr>Open Sans Semibold</vt:lpstr>
      <vt:lpstr>CRP-DS Yellow</vt:lpstr>
      <vt:lpstr>Thinking in Reverse Order</vt:lpstr>
      <vt:lpstr>Steps in Survey Design and Analysis</vt:lpstr>
      <vt:lpstr>Resulting output</vt:lpstr>
      <vt:lpstr>Steps in Baking a Cake</vt:lpstr>
      <vt:lpstr>PowerPoint Presentation</vt:lpstr>
      <vt:lpstr>PowerPoint Presentation</vt:lpstr>
      <vt:lpstr>PowerPoint Presentation</vt:lpstr>
    </vt:vector>
  </TitlesOfParts>
  <Company>University of Reading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Controlled Trials in Development Evaluation</dc:title>
  <dc:creator>Cathy Garlick</dc:creator>
  <cp:lastModifiedBy>Cathy Garlick</cp:lastModifiedBy>
  <cp:revision>96</cp:revision>
  <dcterms:created xsi:type="dcterms:W3CDTF">2016-05-03T14:34:54Z</dcterms:created>
  <dcterms:modified xsi:type="dcterms:W3CDTF">2016-06-10T09:52:11Z</dcterms:modified>
</cp:coreProperties>
</file>