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9" r:id="rId4"/>
  </p:sldMasterIdLst>
  <p:notesMasterIdLst>
    <p:notesMasterId r:id="rId18"/>
  </p:notesMasterIdLst>
  <p:handoutMasterIdLst>
    <p:handoutMasterId r:id="rId19"/>
  </p:handoutMasterIdLst>
  <p:sldIdLst>
    <p:sldId id="297" r:id="rId5"/>
    <p:sldId id="314" r:id="rId6"/>
    <p:sldId id="316" r:id="rId7"/>
    <p:sldId id="307" r:id="rId8"/>
    <p:sldId id="317" r:id="rId9"/>
    <p:sldId id="259" r:id="rId10"/>
    <p:sldId id="268" r:id="rId11"/>
    <p:sldId id="292" r:id="rId12"/>
    <p:sldId id="270" r:id="rId13"/>
    <p:sldId id="311" r:id="rId14"/>
    <p:sldId id="312" r:id="rId15"/>
    <p:sldId id="313" r:id="rId16"/>
    <p:sldId id="322" r:id="rId17"/>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Open Sans" panose="020B0606030504020204" pitchFamily="34" charset="0"/>
      <p:regular r:id="rId24"/>
      <p:bold r:id="rId25"/>
      <p:italic r:id="rId26"/>
      <p:boldItalic r:id="rId27"/>
    </p:embeddedFont>
    <p:embeddedFont>
      <p:font typeface="Open Sans Light" panose="020B0306030504020204" pitchFamily="34" charset="0"/>
      <p:regular r:id="rId28"/>
      <p:italic r:id="rId29"/>
    </p:embeddedFont>
    <p:embeddedFont>
      <p:font typeface="Open Sans SemiBold" panose="020B060603050402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7"/>
    <a:srgbClr val="D4EBFB"/>
    <a:srgbClr val="FAE4E5"/>
    <a:srgbClr val="4B0C10"/>
    <a:srgbClr val="400A0D"/>
    <a:srgbClr val="6A1115"/>
    <a:srgbClr val="9D1A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71905" autoAdjust="0"/>
  </p:normalViewPr>
  <p:slideViewPr>
    <p:cSldViewPr snapToGrid="0">
      <p:cViewPr varScale="1">
        <p:scale>
          <a:sx n="90" d="100"/>
          <a:sy n="90" d="100"/>
        </p:scale>
        <p:origin x="2008"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94" d="100"/>
          <a:sy n="94" d="100"/>
        </p:scale>
        <p:origin x="2544"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FBFD48-9B96-8546-989B-BB1AB837C8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BBFFEF0-64E3-9743-981F-155CF3BEF9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AEDBA2-0104-9D44-9A75-35AAA0A9298B}" type="datetimeFigureOut">
              <a:rPr lang="en-US" smtClean="0"/>
              <a:t>6/24/20</a:t>
            </a:fld>
            <a:endParaRPr lang="en-US"/>
          </a:p>
        </p:txBody>
      </p:sp>
      <p:sp>
        <p:nvSpPr>
          <p:cNvPr id="4" name="Footer Placeholder 3">
            <a:extLst>
              <a:ext uri="{FF2B5EF4-FFF2-40B4-BE49-F238E27FC236}">
                <a16:creationId xmlns:a16="http://schemas.microsoft.com/office/drawing/2014/main" id="{C86F5F55-2262-A54C-9B21-AF99253E24B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E97F05-4939-394D-8163-B994975823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A54C9B-D038-424F-8E72-D84E1468CBE1}" type="slidenum">
              <a:rPr lang="en-US" smtClean="0"/>
              <a:t>‹#›</a:t>
            </a:fld>
            <a:endParaRPr lang="en-US"/>
          </a:p>
        </p:txBody>
      </p:sp>
    </p:spTree>
    <p:extLst>
      <p:ext uri="{BB962C8B-B14F-4D97-AF65-F5344CB8AC3E}">
        <p14:creationId xmlns:p14="http://schemas.microsoft.com/office/powerpoint/2010/main" val="38434011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D36D56-04B9-4511-9E32-E78B092070E1}" type="datetimeFigureOut">
              <a:rPr lang="en-GB" smtClean="0"/>
              <a:t>24/06/2020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1ADE1B-B6E5-443A-B345-19EF7C676039}" type="slidenum">
              <a:rPr lang="en-GB" smtClean="0"/>
              <a:t>‹#›</a:t>
            </a:fld>
            <a:endParaRPr lang="en-GB"/>
          </a:p>
        </p:txBody>
      </p:sp>
    </p:spTree>
    <p:extLst>
      <p:ext uri="{BB962C8B-B14F-4D97-AF65-F5344CB8AC3E}">
        <p14:creationId xmlns:p14="http://schemas.microsoft.com/office/powerpoint/2010/main" val="4226413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part 5 of this series of introductory video presentations on “An Introduction to Open Data Kit (ODK)”, a learning resource compiled by Statistics for Sustainable Development for researchers, students or anyone else who may be interested in learning the fundamentals of ODK and mobile data collection. </a:t>
            </a:r>
          </a:p>
          <a:p>
            <a:endParaRPr lang="en-GB" dirty="0"/>
          </a:p>
          <a:p>
            <a:r>
              <a:rPr lang="en-GB" dirty="0"/>
              <a:t>This part shall focus on using </a:t>
            </a:r>
            <a:r>
              <a:rPr lang="en-GB" dirty="0" err="1"/>
              <a:t>KoboTollbox</a:t>
            </a:r>
            <a:r>
              <a:rPr lang="en-GB" dirty="0"/>
              <a:t> as your ODK aggregator though many of the steps are similar if not the same in other Aggregators such as ONA. Particularly the steps involving ODK Collect will be the same regardless. This tutorial will be using the example </a:t>
            </a:r>
            <a:r>
              <a:rPr lang="en-GB" dirty="0" err="1"/>
              <a:t>XLSform</a:t>
            </a:r>
            <a:r>
              <a:rPr lang="en-GB" dirty="0"/>
              <a:t> discussed in the previous presentation. Though alternatively you can use your own account and </a:t>
            </a:r>
            <a:r>
              <a:rPr lang="en-GB" dirty="0" err="1"/>
              <a:t>XLSform</a:t>
            </a:r>
            <a:r>
              <a:rPr lang="en-GB" dirty="0"/>
              <a:t> along with this presentation. The decision is yours. </a:t>
            </a:r>
          </a:p>
        </p:txBody>
      </p:sp>
      <p:sp>
        <p:nvSpPr>
          <p:cNvPr id="4" name="Slide Number Placeholder 3"/>
          <p:cNvSpPr>
            <a:spLocks noGrp="1"/>
          </p:cNvSpPr>
          <p:nvPr>
            <p:ph type="sldNum" sz="quarter" idx="5"/>
          </p:nvPr>
        </p:nvSpPr>
        <p:spPr/>
        <p:txBody>
          <a:bodyPr/>
          <a:lstStyle/>
          <a:p>
            <a:fld id="{B31ADE1B-B6E5-443A-B345-19EF7C676039}" type="slidenum">
              <a:rPr lang="en-GB" smtClean="0"/>
              <a:t>1</a:t>
            </a:fld>
            <a:endParaRPr lang="en-GB"/>
          </a:p>
        </p:txBody>
      </p:sp>
    </p:spTree>
    <p:extLst>
      <p:ext uri="{BB962C8B-B14F-4D97-AF65-F5344CB8AC3E}">
        <p14:creationId xmlns:p14="http://schemas.microsoft.com/office/powerpoint/2010/main" val="169774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onto the settings tab you can use this page to choose various settings in regards to your form and the wider project. For instance, you can choose settings about how users can submit data to your forms, can replace the form on the form tab, or even if need be deleting the form/project and archive it. </a:t>
            </a:r>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10</a:t>
            </a:fld>
            <a:endParaRPr lang="en-GB"/>
          </a:p>
        </p:txBody>
      </p:sp>
    </p:spTree>
    <p:extLst>
      <p:ext uri="{BB962C8B-B14F-4D97-AF65-F5344CB8AC3E}">
        <p14:creationId xmlns:p14="http://schemas.microsoft.com/office/powerpoint/2010/main" val="3342658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this page you can also upload media files such as images, audio, videos or other data files which the form uses to pull data from. There are a few reasons way you may wish to include media files in your project.  While I did not include this in the previous section on XLSforms you can actually use media files such as images, audio or videos as part of questions or notes. For example, you may need to ask the respondent about how big their normal portion sizes of a particular food are, this can be difficult to describe, therefore you instead partner the question with some images to demonstrate various portion sizes. Either this can be as a visual clue to a worded answer, or the picture itself can be used as the answer choice. In the example XLSForm partnered with this series of presentation I included a single select question which uses some images as answer choices. </a:t>
            </a:r>
          </a:p>
          <a:p>
            <a:endParaRPr lang="en-US" dirty="0"/>
          </a:p>
          <a:p>
            <a:r>
              <a:rPr lang="en-US" dirty="0"/>
              <a:t>Alternatively, you may require some data to be inputted from a separate .</a:t>
            </a:r>
            <a:r>
              <a:rPr lang="en-US" dirty="0" err="1"/>
              <a:t>xls</a:t>
            </a:r>
            <a:r>
              <a:rPr lang="en-US" dirty="0"/>
              <a:t> or .csv file. For instance, your form is actually a follow-up study therefore you already have data on everyone you wish to enumerate. You could pull in data from the previous round into your XLSform for data validation, reminders or if you have a initial identification screen which geos down lists of states, districts and villages – you can pull data from the other csv to actually autofill these option lists rather than manually listing every state, district, village and personal ID. </a:t>
            </a:r>
          </a:p>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11</a:t>
            </a:fld>
            <a:endParaRPr lang="en-GB"/>
          </a:p>
        </p:txBody>
      </p:sp>
    </p:spTree>
    <p:extLst>
      <p:ext uri="{BB962C8B-B14F-4D97-AF65-F5344CB8AC3E}">
        <p14:creationId xmlns:p14="http://schemas.microsoft.com/office/powerpoint/2010/main" val="2209323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1ADE1B-B6E5-443A-B345-19EF7C676039}" type="slidenum">
              <a:rPr lang="en-GB" smtClean="0"/>
              <a:t>12</a:t>
            </a:fld>
            <a:endParaRPr lang="en-GB"/>
          </a:p>
        </p:txBody>
      </p:sp>
    </p:spTree>
    <p:extLst>
      <p:ext uri="{BB962C8B-B14F-4D97-AF65-F5344CB8AC3E}">
        <p14:creationId xmlns:p14="http://schemas.microsoft.com/office/powerpoint/2010/main" val="4261191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1ADE1B-B6E5-443A-B345-19EF7C676039}" type="slidenum">
              <a:rPr lang="en-GB" smtClean="0"/>
              <a:t>2</a:t>
            </a:fld>
            <a:endParaRPr lang="en-GB"/>
          </a:p>
        </p:txBody>
      </p:sp>
    </p:spTree>
    <p:extLst>
      <p:ext uri="{BB962C8B-B14F-4D97-AF65-F5344CB8AC3E}">
        <p14:creationId xmlns:p14="http://schemas.microsoft.com/office/powerpoint/2010/main" val="3353307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already seen in the previous presentation how to move from your paper survey to a digital one by creating an XLSform.  In today’s presentation I am going to explore the rest of this ODK system through the steps of uploading your form to an ODK aggregator, downloading the form to a mobile device for data collection, uploading your data to the aggregator, monitoring your data on the aggregator and finally downloading your data to your personal computer in a csv, </a:t>
            </a:r>
            <a:r>
              <a:rPr lang="en-GB" dirty="0" err="1"/>
              <a:t>xls</a:t>
            </a:r>
            <a:r>
              <a:rPr lang="en-GB" dirty="0"/>
              <a:t> etc. </a:t>
            </a:r>
          </a:p>
          <a:p>
            <a:endParaRPr lang="en-US" dirty="0"/>
          </a:p>
        </p:txBody>
      </p:sp>
      <p:sp>
        <p:nvSpPr>
          <p:cNvPr id="4" name="Slide Number Placeholder 3"/>
          <p:cNvSpPr>
            <a:spLocks noGrp="1"/>
          </p:cNvSpPr>
          <p:nvPr>
            <p:ph type="sldNum" sz="quarter" idx="5"/>
          </p:nvPr>
        </p:nvSpPr>
        <p:spPr/>
        <p:txBody>
          <a:bodyPr/>
          <a:lstStyle/>
          <a:p>
            <a:fld id="{B31ADE1B-B6E5-443A-B345-19EF7C676039}" type="slidenum">
              <a:rPr lang="en-GB" smtClean="0"/>
              <a:t>3</a:t>
            </a:fld>
            <a:endParaRPr lang="en-GB"/>
          </a:p>
        </p:txBody>
      </p:sp>
    </p:spTree>
    <p:extLst>
      <p:ext uri="{BB962C8B-B14F-4D97-AF65-F5344CB8AC3E}">
        <p14:creationId xmlns:p14="http://schemas.microsoft.com/office/powerpoint/2010/main" val="39721839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1ADE1B-B6E5-443A-B345-19EF7C676039}" type="slidenum">
              <a:rPr lang="en-GB" smtClean="0"/>
              <a:t>4</a:t>
            </a:fld>
            <a:endParaRPr lang="en-GB"/>
          </a:p>
        </p:txBody>
      </p:sp>
    </p:spTree>
    <p:extLst>
      <p:ext uri="{BB962C8B-B14F-4D97-AF65-F5344CB8AC3E}">
        <p14:creationId xmlns:p14="http://schemas.microsoft.com/office/powerpoint/2010/main" val="160583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previously mentioned, this set of videos will focus on the use of </a:t>
            </a:r>
            <a:r>
              <a:rPr lang="en-GB" dirty="0" err="1"/>
              <a:t>KoboToolbox</a:t>
            </a:r>
            <a:r>
              <a:rPr lang="en-GB" dirty="0"/>
              <a:t> as an ODK Aggregator. It can be found at kobotoolbox.org, if you scroll down the homepage until you see this get started section as shown in the picture on the left. It is advised you use the “Researchers, Aid Workers and Everyone Else” option since the other is reserved for members of humanitarian organisations and thus they receive unlimited usage. </a:t>
            </a:r>
          </a:p>
          <a:p>
            <a:endParaRPr lang="en-GB" dirty="0"/>
          </a:p>
          <a:p>
            <a:r>
              <a:rPr lang="en-GB" dirty="0"/>
              <a:t>You will want to create an account with your own unique username and secure password. Be sure to remember these as you will need these login details to be able to download your forms and upload data onto mobile devices into ODK collect at a later point. For the purpose of this tutorial, an example form and project has been created, you can either use this form and follow the steps to create your own project or you can use the username and password provided to download the form, collect data and download data from the server. This may help you get a better understanding of some of the data monitoring aspects of Kobo which we shall explore.</a:t>
            </a:r>
          </a:p>
          <a:p>
            <a:endParaRPr lang="en-GB" dirty="0"/>
          </a:p>
          <a:p>
            <a:r>
              <a:rPr lang="en-GB" dirty="0"/>
              <a:t>Username: </a:t>
            </a:r>
            <a:r>
              <a:rPr lang="en-GB" dirty="0" err="1"/>
              <a:t>ssdodkintro</a:t>
            </a:r>
            <a:endParaRPr lang="en-GB" dirty="0"/>
          </a:p>
          <a:p>
            <a:r>
              <a:rPr lang="en-GB" dirty="0"/>
              <a:t>Password: 5EtzQM5aDsxo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ADE1B-B6E5-443A-B345-19EF7C6760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4150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previously mentioned, this set of videos will focus on the use of </a:t>
            </a:r>
            <a:r>
              <a:rPr lang="en-GB" dirty="0" err="1"/>
              <a:t>KoboToolbox</a:t>
            </a:r>
            <a:r>
              <a:rPr lang="en-GB" dirty="0"/>
              <a:t> as an ODK Aggregator. It can be found at kobotoolbox.org, if you scroll down the homepage until you see this get started section as shown in the picture on the left. It is advised you use the “Researchers, Aid Workers and Everyone Else” option since the other is reserved for members of humanitarian organisations and thus they receive unlimited usage. </a:t>
            </a:r>
          </a:p>
          <a:p>
            <a:endParaRPr lang="en-GB" dirty="0"/>
          </a:p>
          <a:p>
            <a:r>
              <a:rPr lang="en-GB" dirty="0"/>
              <a:t>You will want to create an account with your own unique username and secure password. Be sure to remember these as you will need these login details to be able to download your forms and upload data onto mobile devices into ODK collect at a later point. For the purpose of this tutorial, an example form and project has been created, you can either use this form and follow the steps to create your own project or you can use the username and password provided to download the form, collect data and download data from the server. This may help you get a better understanding of some of the data monitoring aspects of Kobo which we shall explore.</a:t>
            </a:r>
          </a:p>
          <a:p>
            <a:endParaRPr lang="en-GB" dirty="0"/>
          </a:p>
          <a:p>
            <a:r>
              <a:rPr lang="en-GB" dirty="0"/>
              <a:t>Username: </a:t>
            </a:r>
            <a:r>
              <a:rPr lang="en-GB" dirty="0" err="1"/>
              <a:t>ssdodkintro</a:t>
            </a:r>
            <a:endParaRPr lang="en-GB" dirty="0"/>
          </a:p>
          <a:p>
            <a:r>
              <a:rPr lang="en-GB" dirty="0"/>
              <a:t>Password: 5EtzQM5aDsxo</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1ADE1B-B6E5-443A-B345-19EF7C67603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027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Firstly, you will remember at the end of the first part of this series of presentations I showed how to and encouraged you to create your own account on </a:t>
            </a:r>
            <a:r>
              <a:rPr lang="en-GB" dirty="0" err="1"/>
              <a:t>KoboToolBox</a:t>
            </a:r>
            <a:r>
              <a:rPr lang="en-GB" dirty="0"/>
              <a:t>. You will first want to log back into this account after having replied to the activation email. Your first step within Kobo will be to create a new project to which you will upload your form and begin collecting data. You will need to click on the “NEW” button circled below in this screenshot. </a:t>
            </a:r>
          </a:p>
        </p:txBody>
      </p:sp>
      <p:sp>
        <p:nvSpPr>
          <p:cNvPr id="4" name="Slide Number Placeholder 3"/>
          <p:cNvSpPr>
            <a:spLocks noGrp="1"/>
          </p:cNvSpPr>
          <p:nvPr>
            <p:ph type="sldNum" sz="quarter" idx="5"/>
          </p:nvPr>
        </p:nvSpPr>
        <p:spPr/>
        <p:txBody>
          <a:bodyPr/>
          <a:lstStyle/>
          <a:p>
            <a:fld id="{83852628-317A-4625-B5F9-2A8ECA86AA61}" type="slidenum">
              <a:rPr lang="en-GB" smtClean="0"/>
              <a:t>7</a:t>
            </a:fld>
            <a:endParaRPr lang="en-GB"/>
          </a:p>
        </p:txBody>
      </p:sp>
    </p:spTree>
    <p:extLst>
      <p:ext uri="{BB962C8B-B14F-4D97-AF65-F5344CB8AC3E}">
        <p14:creationId xmlns:p14="http://schemas.microsoft.com/office/powerpoint/2010/main" val="3976483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be immediately be presented with this pop-up window asking you how would you like to source the form for your project. If you have done as the previous presentation demonstrated, you can first create your form in excel and then upload it to kobo by pressing on the “Upload and XLSForm” link. Of course make sure your form is saved as either an .</a:t>
            </a:r>
            <a:r>
              <a:rPr lang="en-GB" dirty="0" err="1"/>
              <a:t>xls</a:t>
            </a:r>
            <a:r>
              <a:rPr lang="en-GB" dirty="0"/>
              <a:t> or .xlsx spreadsheet if you are uploading the form in this manner. You can also use Kobo’s dedicated “Form Builder” tool by pressing on “Build from scratch”. Alternatively you can use a template form provided by Kobo or upload and XLSForm via a URL link. </a:t>
            </a:r>
          </a:p>
        </p:txBody>
      </p:sp>
      <p:sp>
        <p:nvSpPr>
          <p:cNvPr id="4" name="Slide Number Placeholder 3"/>
          <p:cNvSpPr>
            <a:spLocks noGrp="1"/>
          </p:cNvSpPr>
          <p:nvPr>
            <p:ph type="sldNum" sz="quarter" idx="5"/>
          </p:nvPr>
        </p:nvSpPr>
        <p:spPr/>
        <p:txBody>
          <a:bodyPr/>
          <a:lstStyle/>
          <a:p>
            <a:fld id="{83852628-317A-4625-B5F9-2A8ECA86AA61}" type="slidenum">
              <a:rPr lang="en-GB" smtClean="0"/>
              <a:t>8</a:t>
            </a:fld>
            <a:endParaRPr lang="en-GB"/>
          </a:p>
        </p:txBody>
      </p:sp>
    </p:spTree>
    <p:extLst>
      <p:ext uri="{BB962C8B-B14F-4D97-AF65-F5344CB8AC3E}">
        <p14:creationId xmlns:p14="http://schemas.microsoft.com/office/powerpoint/2010/main" val="663224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you have uploaded your form you will need to post it to the server itself by pressing “Deploy” which will be found on the “Form” tab within your project. Once you have done this you can download your form to a mobile device. If you receive errors when trying to upload your form, this may be because there are errors in your form. Sometimes Kobo will be kind and explain exactly what these errors are. You can replace the form attached to the project at any time by clicking on the two circular arrows just to the top right. Once you have corrected your mistakes your form should be able to deploy without </a:t>
            </a:r>
            <a:r>
              <a:rPr lang="en-GB"/>
              <a:t>any problems. </a:t>
            </a:r>
          </a:p>
        </p:txBody>
      </p:sp>
      <p:sp>
        <p:nvSpPr>
          <p:cNvPr id="4" name="Slide Number Placeholder 3"/>
          <p:cNvSpPr>
            <a:spLocks noGrp="1"/>
          </p:cNvSpPr>
          <p:nvPr>
            <p:ph type="sldNum" sz="quarter" idx="5"/>
          </p:nvPr>
        </p:nvSpPr>
        <p:spPr/>
        <p:txBody>
          <a:bodyPr/>
          <a:lstStyle/>
          <a:p>
            <a:fld id="{83852628-317A-4625-B5F9-2A8ECA86AA61}" type="slidenum">
              <a:rPr lang="en-GB" smtClean="0"/>
              <a:t>9</a:t>
            </a:fld>
            <a:endParaRPr lang="en-GB"/>
          </a:p>
        </p:txBody>
      </p:sp>
    </p:spTree>
    <p:extLst>
      <p:ext uri="{BB962C8B-B14F-4D97-AF65-F5344CB8AC3E}">
        <p14:creationId xmlns:p14="http://schemas.microsoft.com/office/powerpoint/2010/main" val="257198203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legalcode"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stats4sd.org/resources" TargetMode="External"/><Relationship Id="rId5" Type="http://schemas.openxmlformats.org/officeDocument/2006/relationships/hyperlink" Target="https://creativecommons.org/licenses/by-sa/4.0/legalcode" TargetMode="Externa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0" name="Rectangle 9">
            <a:extLst>
              <a:ext uri="{FF2B5EF4-FFF2-40B4-BE49-F238E27FC236}">
                <a16:creationId xmlns:a16="http://schemas.microsoft.com/office/drawing/2014/main" id="{B4A98632-6E9B-724A-BE33-B8B085B90770}"/>
              </a:ext>
            </a:extLst>
          </p:cNvPr>
          <p:cNvSpPr/>
          <p:nvPr/>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1807B2B-D8AF-CC43-9621-80DA46E64D20}"/>
              </a:ext>
            </a:extLst>
          </p:cNvPr>
          <p:cNvSpPr txBox="1"/>
          <p:nvPr/>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2" name="Straight Connector 21">
            <a:extLst>
              <a:ext uri="{FF2B5EF4-FFF2-40B4-BE49-F238E27FC236}">
                <a16:creationId xmlns:a16="http://schemas.microsoft.com/office/drawing/2014/main" id="{EA7BF755-AB1A-BE42-8293-A5716BD29FE5}"/>
              </a:ext>
            </a:extLst>
          </p:cNvPr>
          <p:cNvCxnSpPr>
            <a:cxnSpLocks/>
          </p:cNvCxnSpPr>
          <p:nvPr/>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6/24/20</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4077855" y="1668339"/>
            <a:ext cx="7662983" cy="2141463"/>
          </a:xfrm>
          <a:ln>
            <a:noFill/>
          </a:ln>
        </p:spPr>
        <p:txBody>
          <a:bodyPr anchor="b" anchorCtr="0">
            <a:normAutofit/>
          </a:bodyPr>
          <a:lstStyle>
            <a:lvl1pPr>
              <a:defRPr lang="en-US" sz="6600" dirty="0">
                <a:solidFill>
                  <a:schemeClr val="tx1"/>
                </a:solidFill>
              </a:defRPr>
            </a:lvl1pPr>
          </a:lstStyle>
          <a:p>
            <a:pPr marL="0" lvl="0"/>
            <a:r>
              <a:rPr lang="en-GB"/>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4062357" y="4504573"/>
            <a:ext cx="7662983" cy="1242769"/>
          </a:xfrm>
        </p:spPr>
        <p:txBody>
          <a:bodyPr>
            <a:noAutofit/>
          </a:bodyPr>
          <a:lstStyle>
            <a:lvl1pPr marL="0" indent="0" algn="l">
              <a:buNone/>
              <a:defRPr sz="3200" b="0" i="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12" name="TextBox 11">
            <a:extLst>
              <a:ext uri="{FF2B5EF4-FFF2-40B4-BE49-F238E27FC236}">
                <a16:creationId xmlns:a16="http://schemas.microsoft.com/office/drawing/2014/main" id="{439A3A6A-B393-F740-B50C-F44BCF98E0DE}"/>
              </a:ext>
            </a:extLst>
          </p:cNvPr>
          <p:cNvSpPr txBox="1"/>
          <p:nvPr/>
        </p:nvSpPr>
        <p:spPr>
          <a:xfrm>
            <a:off x="8905462" y="5879267"/>
            <a:ext cx="2994731" cy="861774"/>
          </a:xfrm>
          <a:prstGeom prst="rect">
            <a:avLst/>
          </a:prstGeom>
          <a:noFill/>
        </p:spPr>
        <p:txBody>
          <a:bodyPr wrap="none" rtlCol="0">
            <a:spAutoFit/>
          </a:bodyPr>
          <a:lstStyle/>
          <a:p>
            <a:r>
              <a:rPr lang="en-GB" sz="5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pic>
        <p:nvPicPr>
          <p:cNvPr id="11" name="Picture 10">
            <a:extLst>
              <a:ext uri="{FF2B5EF4-FFF2-40B4-BE49-F238E27FC236}">
                <a16:creationId xmlns:a16="http://schemas.microsoft.com/office/drawing/2014/main" id="{CA2902C8-8B10-2D45-810E-72DA0DD8142F}"/>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A4B946B9-0F6B-5849-B826-F91B7861B5F3}"/>
              </a:ext>
            </a:extLst>
          </p:cNvPr>
          <p:cNvSpPr/>
          <p:nvPr userDrawn="1"/>
        </p:nvSpPr>
        <p:spPr>
          <a:xfrm>
            <a:off x="3525332" y="-1"/>
            <a:ext cx="8666668" cy="6858000"/>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A78332F-DA42-1144-99B4-B6B5E605E16B}"/>
              </a:ext>
            </a:extLst>
          </p:cNvPr>
          <p:cNvSpPr txBox="1"/>
          <p:nvPr userDrawn="1"/>
        </p:nvSpPr>
        <p:spPr>
          <a:xfrm>
            <a:off x="3919528" y="6340134"/>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0" name="Straight Connector 19">
            <a:extLst>
              <a:ext uri="{FF2B5EF4-FFF2-40B4-BE49-F238E27FC236}">
                <a16:creationId xmlns:a16="http://schemas.microsoft.com/office/drawing/2014/main" id="{EA6334C2-640F-004A-9C1F-72336489A57D}"/>
              </a:ext>
            </a:extLst>
          </p:cNvPr>
          <p:cNvCxnSpPr>
            <a:cxnSpLocks/>
          </p:cNvCxnSpPr>
          <p:nvPr userDrawn="1"/>
        </p:nvCxnSpPr>
        <p:spPr>
          <a:xfrm flipH="1">
            <a:off x="4176661" y="3988353"/>
            <a:ext cx="1456696" cy="0"/>
          </a:xfrm>
          <a:prstGeom prst="line">
            <a:avLst/>
          </a:prstGeom>
          <a:ln w="12700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576ABBE5-409F-124F-871B-F274C1DBF498}"/>
              </a:ext>
            </a:extLst>
          </p:cNvPr>
          <p:cNvSpPr txBox="1"/>
          <p:nvPr userDrawn="1"/>
        </p:nvSpPr>
        <p:spPr>
          <a:xfrm>
            <a:off x="9051365" y="5912724"/>
            <a:ext cx="2994731" cy="861774"/>
          </a:xfrm>
          <a:prstGeom prst="rect">
            <a:avLst/>
          </a:prstGeom>
          <a:noFill/>
        </p:spPr>
        <p:txBody>
          <a:bodyPr wrap="none" rtlCol="0">
            <a:spAutoFit/>
          </a:bodyPr>
          <a:lstStyle/>
          <a:p>
            <a:r>
              <a:rPr lang="en-GB" sz="5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957436212"/>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a:lnSpc>
                <a:spcPct val="110000"/>
              </a:lnSpc>
              <a:spcBef>
                <a:spcPts val="0"/>
              </a:spcBef>
              <a:buSzPct val="120000"/>
              <a:defRPr sz="22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465447" y="440827"/>
            <a:ext cx="3310128" cy="5287670"/>
          </a:xfrm>
        </p:spPr>
        <p:txBody>
          <a:bodyPr lIns="90000" tIns="46800" anchor="ctr" anchorCtr="0">
            <a:normAutofit/>
          </a:bodyPr>
          <a:lstStyle>
            <a:lvl1pPr algn="r">
              <a:defRPr sz="5400">
                <a:solidFill>
                  <a:schemeClr val="tx1"/>
                </a:solidFill>
              </a:defRPr>
            </a:lvl1pPr>
          </a:lstStyle>
          <a:p>
            <a:r>
              <a:rPr lang="en-GB"/>
              <a:t>Click to edit Master title style</a:t>
            </a:r>
            <a:endParaRPr lang="en-US" dirty="0"/>
          </a:p>
        </p:txBody>
      </p:sp>
      <p:sp>
        <p:nvSpPr>
          <p:cNvPr id="10" name="TextBox 9">
            <a:extLst>
              <a:ext uri="{FF2B5EF4-FFF2-40B4-BE49-F238E27FC236}">
                <a16:creationId xmlns:a16="http://schemas.microsoft.com/office/drawing/2014/main" id="{E1A3F653-E211-1C45-A995-3D180CB794BC}"/>
              </a:ext>
            </a:extLst>
          </p:cNvPr>
          <p:cNvSpPr txBox="1"/>
          <p:nvPr/>
        </p:nvSpPr>
        <p:spPr>
          <a:xfrm>
            <a:off x="1748674" y="5981462"/>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
        <p:nvSpPr>
          <p:cNvPr id="11" name="Rectangle 10">
            <a:extLst>
              <a:ext uri="{FF2B5EF4-FFF2-40B4-BE49-F238E27FC236}">
                <a16:creationId xmlns:a16="http://schemas.microsoft.com/office/drawing/2014/main" id="{97E6FE5B-9365-E540-9191-462E2DFDAD4D}"/>
              </a:ext>
            </a:extLst>
          </p:cNvPr>
          <p:cNvSpPr/>
          <p:nvPr userDrawn="1"/>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C7FC0C4-5933-4A45-B208-F16641A5EC6F}"/>
              </a:ext>
            </a:extLst>
          </p:cNvPr>
          <p:cNvSpPr/>
          <p:nvPr userDrawn="1"/>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A78B5D-52BB-D94C-90E4-A2F2D7EE0D51}"/>
              </a:ext>
            </a:extLst>
          </p:cNvPr>
          <p:cNvSpPr txBox="1"/>
          <p:nvPr userDrawn="1"/>
        </p:nvSpPr>
        <p:spPr>
          <a:xfrm>
            <a:off x="1741821" y="5986062"/>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2299573095"/>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21074"/>
            <a:ext cx="11355064" cy="4556442"/>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B61BEF0D-F0BB-DE4B-95CE-6DB70DBA9567}" type="datetimeFigureOut">
              <a:rPr lang="en-US" smtClean="0"/>
              <a:pPr/>
              <a:t>6/24/20</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GB"/>
              <a:t>Click to edit Master title style</a:t>
            </a:r>
            <a:endParaRPr lang="en-US" dirty="0"/>
          </a:p>
        </p:txBody>
      </p:sp>
      <p:sp>
        <p:nvSpPr>
          <p:cNvPr id="10" name="TextBox 9">
            <a:extLst>
              <a:ext uri="{FF2B5EF4-FFF2-40B4-BE49-F238E27FC236}">
                <a16:creationId xmlns:a16="http://schemas.microsoft.com/office/drawing/2014/main" id="{41A9B371-A78D-B049-84B1-69D64DF350E2}"/>
              </a:ext>
            </a:extLst>
          </p:cNvPr>
          <p:cNvSpPr txBox="1"/>
          <p:nvPr/>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
        <p:nvSpPr>
          <p:cNvPr id="12" name="Rectangle 11">
            <a:extLst>
              <a:ext uri="{FF2B5EF4-FFF2-40B4-BE49-F238E27FC236}">
                <a16:creationId xmlns:a16="http://schemas.microsoft.com/office/drawing/2014/main" id="{4D707240-2D4E-A74A-AD0C-8A98BDFD9DA9}"/>
              </a:ext>
            </a:extLst>
          </p:cNvPr>
          <p:cNvSpPr/>
          <p:nvPr userDrawn="1"/>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3AC5566-8C9F-CB48-9CC6-C3155121B590}"/>
              </a:ext>
            </a:extLst>
          </p:cNvPr>
          <p:cNvSpPr/>
          <p:nvPr userDrawn="1"/>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EE79738-9F04-4D46-8556-37407FA6D26B}"/>
              </a:ext>
            </a:extLst>
          </p:cNvPr>
          <p:cNvSpPr txBox="1"/>
          <p:nvPr userDrawn="1"/>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1406546436"/>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D2129A-3B3A-FE4C-AFFD-694D392C3074}"/>
              </a:ext>
            </a:extLst>
          </p:cNvPr>
          <p:cNvSpPr>
            <a:spLocks noGrp="1"/>
          </p:cNvSpPr>
          <p:nvPr>
            <p:ph type="body" idx="1"/>
          </p:nvPr>
        </p:nvSpPr>
        <p:spPr>
          <a:xfrm>
            <a:off x="877705" y="2264229"/>
            <a:ext cx="5223600" cy="591317"/>
          </a:xfrm>
          <a:noFill/>
        </p:spPr>
        <p:txBody>
          <a:bodyPr vert="horz" wrap="square" lIns="91440" tIns="45720" rIns="91440" bIns="45720" rtlCol="0">
            <a:normAutofit/>
          </a:bodyPr>
          <a:lstStyle>
            <a:lvl1pPr marL="0" indent="0">
              <a:buNone/>
              <a:defRPr lang="en-US" sz="2800" b="1" dirty="0" smtClean="0">
                <a:solidFill>
                  <a:srgbClr val="D32329"/>
                </a:solidFill>
              </a:defRPr>
            </a:lvl1pPr>
          </a:lstStyle>
          <a:p>
            <a:pPr marL="0" lvl="0"/>
            <a:r>
              <a:rPr lang="en-GB"/>
              <a:t>Click to edit Master text styles</a:t>
            </a:r>
          </a:p>
        </p:txBody>
      </p:sp>
      <p:sp>
        <p:nvSpPr>
          <p:cNvPr id="4" name="Content Placeholder 3">
            <a:extLst>
              <a:ext uri="{FF2B5EF4-FFF2-40B4-BE49-F238E27FC236}">
                <a16:creationId xmlns:a16="http://schemas.microsoft.com/office/drawing/2014/main" id="{847E7F47-F37E-7447-8708-3E3FDECC4857}"/>
              </a:ext>
            </a:extLst>
          </p:cNvPr>
          <p:cNvSpPr>
            <a:spLocks noGrp="1"/>
          </p:cNvSpPr>
          <p:nvPr>
            <p:ph sz="half" idx="2"/>
          </p:nvPr>
        </p:nvSpPr>
        <p:spPr>
          <a:xfrm>
            <a:off x="877705" y="2873828"/>
            <a:ext cx="5223600" cy="296091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D4E3FD72-990D-2A40-860C-90573385CCDD}"/>
              </a:ext>
            </a:extLst>
          </p:cNvPr>
          <p:cNvSpPr>
            <a:spLocks noGrp="1"/>
          </p:cNvSpPr>
          <p:nvPr>
            <p:ph type="body" sz="quarter" idx="3"/>
          </p:nvPr>
        </p:nvSpPr>
        <p:spPr>
          <a:xfrm>
            <a:off x="6531505" y="2264229"/>
            <a:ext cx="5223600" cy="591318"/>
          </a:xfrm>
          <a:noFill/>
        </p:spPr>
        <p:txBody>
          <a:bodyPr vert="horz" wrap="square" lIns="91440" tIns="45720" rIns="91440" bIns="45720" rtlCol="0">
            <a:normAutofit/>
          </a:bodyPr>
          <a:lstStyle>
            <a:lvl1pPr marL="0" indent="0">
              <a:buNone/>
              <a:defRPr lang="en-US" sz="2800" b="1" dirty="0" smtClean="0">
                <a:solidFill>
                  <a:srgbClr val="D32329"/>
                </a:solidFill>
              </a:defRPr>
            </a:lvl1pPr>
          </a:lstStyle>
          <a:p>
            <a:pPr marL="0" lvl="0"/>
            <a:r>
              <a:rPr lang="en-GB"/>
              <a:t>Click to edit Master text styles</a:t>
            </a:r>
          </a:p>
        </p:txBody>
      </p:sp>
      <p:sp>
        <p:nvSpPr>
          <p:cNvPr id="6" name="Content Placeholder 5">
            <a:extLst>
              <a:ext uri="{FF2B5EF4-FFF2-40B4-BE49-F238E27FC236}">
                <a16:creationId xmlns:a16="http://schemas.microsoft.com/office/drawing/2014/main" id="{8873A8EF-B118-5942-8CED-8115E0D3F734}"/>
              </a:ext>
            </a:extLst>
          </p:cNvPr>
          <p:cNvSpPr>
            <a:spLocks noGrp="1"/>
          </p:cNvSpPr>
          <p:nvPr>
            <p:ph sz="quarter" idx="4"/>
          </p:nvPr>
        </p:nvSpPr>
        <p:spPr>
          <a:xfrm>
            <a:off x="6531505" y="2873828"/>
            <a:ext cx="5223600" cy="2960915"/>
          </a:xfrm>
        </p:spPr>
        <p:txBody>
          <a:bodyPr lIns="9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D73E3D4D-343B-BE45-881E-635EDC02A295}"/>
              </a:ext>
            </a:extLst>
          </p:cNvPr>
          <p:cNvSpPr>
            <a:spLocks noGrp="1"/>
          </p:cNvSpPr>
          <p:nvPr>
            <p:ph type="dt" sz="half" idx="10"/>
          </p:nvPr>
        </p:nvSpPr>
        <p:spPr/>
        <p:txBody>
          <a:bodyPr/>
          <a:lstStyle/>
          <a:p>
            <a:fld id="{B61BEF0D-F0BB-DE4B-95CE-6DB70DBA9567}" type="datetimeFigureOut">
              <a:rPr lang="en-US" smtClean="0"/>
              <a:pPr/>
              <a:t>6/24/20</a:t>
            </a:fld>
            <a:endParaRPr lang="en-US" dirty="0"/>
          </a:p>
        </p:txBody>
      </p:sp>
      <p:sp>
        <p:nvSpPr>
          <p:cNvPr id="8" name="Footer Placeholder 7">
            <a:extLst>
              <a:ext uri="{FF2B5EF4-FFF2-40B4-BE49-F238E27FC236}">
                <a16:creationId xmlns:a16="http://schemas.microsoft.com/office/drawing/2014/main" id="{ED4FABD7-6A2D-E94E-BC43-4F7BEFC28F0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CD0B8C-38A3-194D-8560-8F4078826734}"/>
              </a:ext>
            </a:extLst>
          </p:cNvPr>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0" name="Straight Connector 9">
            <a:extLst>
              <a:ext uri="{FF2B5EF4-FFF2-40B4-BE49-F238E27FC236}">
                <a16:creationId xmlns:a16="http://schemas.microsoft.com/office/drawing/2014/main" id="{DE29EB46-9C18-4649-A73C-F93D99B11751}"/>
              </a:ext>
            </a:extLst>
          </p:cNvPr>
          <p:cNvCxnSpPr>
            <a:cxnSpLocks/>
          </p:cNvCxnSpPr>
          <p:nvPr/>
        </p:nvCxnSpPr>
        <p:spPr>
          <a:xfrm>
            <a:off x="977548" y="2010387"/>
            <a:ext cx="686965" cy="0"/>
          </a:xfrm>
          <a:prstGeom prst="line">
            <a:avLst/>
          </a:prstGeom>
          <a:ln w="158750">
            <a:solidFill>
              <a:srgbClr val="D32329"/>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3947634-EA8B-9247-8B06-9D703F186AF7}"/>
              </a:ext>
            </a:extLst>
          </p:cNvPr>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524897496"/>
      </p:ext>
    </p:extLst>
  </p:cSld>
  <p:clrMapOvr>
    <a:masterClrMapping/>
  </p:clrMapOvr>
  <p:extLst>
    <p:ext uri="{DCECCB84-F9BA-43D5-87BE-67443E8EF086}">
      <p15:sldGuideLst xmlns:p15="http://schemas.microsoft.com/office/powerpoint/2012/main">
        <p15:guide id="1" orient="horz" pos="2160">
          <p15:clr>
            <a:srgbClr val="FBAE40"/>
          </p15:clr>
        </p15:guide>
        <p15:guide id="2" pos="32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4D7538-5F79-6244-8BAE-06CD970E45AE}"/>
              </a:ext>
            </a:extLst>
          </p:cNvPr>
          <p:cNvSpPr>
            <a:spLocks noGrp="1"/>
          </p:cNvSpPr>
          <p:nvPr>
            <p:ph type="dt" sz="half" idx="10"/>
          </p:nvPr>
        </p:nvSpPr>
        <p:spPr/>
        <p:txBody>
          <a:bodyPr/>
          <a:lstStyle/>
          <a:p>
            <a:fld id="{B61BEF0D-F0BB-DE4B-95CE-6DB70DBA9567}" type="datetimeFigureOut">
              <a:rPr lang="en-US" smtClean="0"/>
              <a:pPr/>
              <a:t>6/24/20</a:t>
            </a:fld>
            <a:endParaRPr lang="en-US" dirty="0"/>
          </a:p>
        </p:txBody>
      </p:sp>
      <p:sp>
        <p:nvSpPr>
          <p:cNvPr id="3" name="Footer Placeholder 2">
            <a:extLst>
              <a:ext uri="{FF2B5EF4-FFF2-40B4-BE49-F238E27FC236}">
                <a16:creationId xmlns:a16="http://schemas.microsoft.com/office/drawing/2014/main" id="{3CEB099F-84DD-7741-A646-247138C6ED6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634FB99-1B8A-2B4E-A2D8-95910992C24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3981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t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8BA71-F943-7144-8291-BFDC463961DE}"/>
              </a:ext>
            </a:extLst>
          </p:cNvPr>
          <p:cNvPicPr>
            <a:picLocks noChangeAspect="1"/>
          </p:cNvPicPr>
          <p:nvPr/>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5" name="Rectangle 14">
            <a:extLst>
              <a:ext uri="{FF2B5EF4-FFF2-40B4-BE49-F238E27FC236}">
                <a16:creationId xmlns:a16="http://schemas.microsoft.com/office/drawing/2014/main" id="{D9F98486-DCCD-FF44-8EF3-D2182B79B1CF}"/>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A10D0ED8-F780-E94A-80A3-42700BC94782}"/>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1" name="Straight Connector 20">
            <a:extLst>
              <a:ext uri="{FF2B5EF4-FFF2-40B4-BE49-F238E27FC236}">
                <a16:creationId xmlns:a16="http://schemas.microsoft.com/office/drawing/2014/main" id="{216B3B19-201F-7348-A518-8545BF991447}"/>
              </a:ext>
            </a:extLst>
          </p:cNvPr>
          <p:cNvCxnSpPr>
            <a:cxnSpLocks/>
          </p:cNvCxnSpPr>
          <p:nvPr/>
        </p:nvCxnSpPr>
        <p:spPr>
          <a:xfrm>
            <a:off x="1436317" y="1562475"/>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D42AF42-10B0-9A48-9571-3C829913E97D}"/>
              </a:ext>
            </a:extLst>
          </p:cNvPr>
          <p:cNvSpPr>
            <a:spLocks noGrp="1"/>
          </p:cNvSpPr>
          <p:nvPr>
            <p:ph type="dt" sz="half" idx="10"/>
          </p:nvPr>
        </p:nvSpPr>
        <p:spPr>
          <a:xfrm>
            <a:off x="5497863" y="6244659"/>
            <a:ext cx="2090738" cy="365125"/>
          </a:xfrm>
        </p:spPr>
        <p:txBody>
          <a:bodyPr/>
          <a:lstStyle/>
          <a:p>
            <a:fld id="{B61BEF0D-F0BB-DE4B-95CE-6DB70DBA9567}" type="datetimeFigureOut">
              <a:rPr lang="en-US" smtClean="0"/>
              <a:pPr/>
              <a:t>6/24/20</a:t>
            </a:fld>
            <a:endParaRPr lang="en-US" dirty="0"/>
          </a:p>
        </p:txBody>
      </p:sp>
      <p:sp>
        <p:nvSpPr>
          <p:cNvPr id="13" name="Title 1">
            <a:extLst>
              <a:ext uri="{FF2B5EF4-FFF2-40B4-BE49-F238E27FC236}">
                <a16:creationId xmlns:a16="http://schemas.microsoft.com/office/drawing/2014/main" id="{1A1FD96B-0733-A745-B2F3-D83FFA10E757}"/>
              </a:ext>
            </a:extLst>
          </p:cNvPr>
          <p:cNvSpPr>
            <a:spLocks noGrp="1"/>
          </p:cNvSpPr>
          <p:nvPr>
            <p:ph type="title"/>
          </p:nvPr>
        </p:nvSpPr>
        <p:spPr>
          <a:xfrm>
            <a:off x="1966363" y="1231184"/>
            <a:ext cx="7334800" cy="2141463"/>
          </a:xfrm>
          <a:ln>
            <a:noFill/>
          </a:ln>
        </p:spPr>
        <p:txBody>
          <a:bodyPr anchor="b" anchorCtr="0">
            <a:normAutofit/>
          </a:bodyPr>
          <a:lstStyle>
            <a:lvl1pPr>
              <a:defRPr lang="en-US" sz="6600" dirty="0">
                <a:solidFill>
                  <a:schemeClr val="bg1"/>
                </a:solidFill>
              </a:defRPr>
            </a:lvl1pPr>
          </a:lstStyle>
          <a:p>
            <a:pPr marL="0" lvl="0"/>
            <a:r>
              <a:rPr lang="en-GB"/>
              <a:t>Click to edit Master title style</a:t>
            </a:r>
            <a:endParaRPr lang="en-US" dirty="0"/>
          </a:p>
        </p:txBody>
      </p:sp>
      <p:sp>
        <p:nvSpPr>
          <p:cNvPr id="18" name="Subtitle 2">
            <a:extLst>
              <a:ext uri="{FF2B5EF4-FFF2-40B4-BE49-F238E27FC236}">
                <a16:creationId xmlns:a16="http://schemas.microsoft.com/office/drawing/2014/main" id="{6BC9B6C1-E06A-CF4D-86E9-868F84120AC3}"/>
              </a:ext>
            </a:extLst>
          </p:cNvPr>
          <p:cNvSpPr>
            <a:spLocks noGrp="1"/>
          </p:cNvSpPr>
          <p:nvPr>
            <p:ph type="subTitle" idx="1"/>
          </p:nvPr>
        </p:nvSpPr>
        <p:spPr>
          <a:xfrm>
            <a:off x="1945343" y="3589573"/>
            <a:ext cx="7355820" cy="569067"/>
          </a:xfrm>
        </p:spPr>
        <p:txBody>
          <a:bodyPr>
            <a:noAutofit/>
          </a:bodyPr>
          <a:lstStyle>
            <a:lvl1pPr marL="0" indent="0" algn="l">
              <a:buNone/>
              <a:defRPr sz="32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2" name="TextBox 1">
            <a:extLst>
              <a:ext uri="{FF2B5EF4-FFF2-40B4-BE49-F238E27FC236}">
                <a16:creationId xmlns:a16="http://schemas.microsoft.com/office/drawing/2014/main" id="{5E14F858-49D4-8F43-93BC-FA6185F47212}"/>
              </a:ext>
            </a:extLst>
          </p:cNvPr>
          <p:cNvSpPr txBox="1"/>
          <p:nvPr/>
        </p:nvSpPr>
        <p:spPr>
          <a:xfrm>
            <a:off x="1302211" y="6028906"/>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pic>
        <p:nvPicPr>
          <p:cNvPr id="10" name="Picture 9">
            <a:extLst>
              <a:ext uri="{FF2B5EF4-FFF2-40B4-BE49-F238E27FC236}">
                <a16:creationId xmlns:a16="http://schemas.microsoft.com/office/drawing/2014/main" id="{25D89C7F-3594-5445-AA19-BB84E7E36B2A}"/>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43000"/>
                    </a14:imgEffect>
                  </a14:imgLayer>
                </a14:imgProps>
              </a:ext>
            </a:extLst>
          </a:blip>
          <a:srcRect b="24970"/>
          <a:stretch/>
        </p:blipFill>
        <p:spPr>
          <a:xfrm>
            <a:off x="1" y="0"/>
            <a:ext cx="12192000" cy="6858000"/>
          </a:xfrm>
          <a:prstGeom prst="rect">
            <a:avLst/>
          </a:prstGeom>
        </p:spPr>
      </p:pic>
      <p:sp>
        <p:nvSpPr>
          <p:cNvPr id="11" name="Rectangle 10">
            <a:extLst>
              <a:ext uri="{FF2B5EF4-FFF2-40B4-BE49-F238E27FC236}">
                <a16:creationId xmlns:a16="http://schemas.microsoft.com/office/drawing/2014/main" id="{53A585CC-9BE5-704C-ABD5-AC5693D28481}"/>
              </a:ext>
            </a:extLst>
          </p:cNvPr>
          <p:cNvSpPr/>
          <p:nvPr userDrawn="1"/>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9FE672D-14F9-8446-8567-EF9933C01EE0}"/>
              </a:ext>
            </a:extLst>
          </p:cNvPr>
          <p:cNvSpPr txBox="1"/>
          <p:nvPr userDrawn="1"/>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4">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17" name="Straight Connector 16">
            <a:extLst>
              <a:ext uri="{FF2B5EF4-FFF2-40B4-BE49-F238E27FC236}">
                <a16:creationId xmlns:a16="http://schemas.microsoft.com/office/drawing/2014/main" id="{2CFB3D6F-436F-BC44-A04F-EA562CA5D931}"/>
              </a:ext>
            </a:extLst>
          </p:cNvPr>
          <p:cNvCxnSpPr>
            <a:cxnSpLocks/>
          </p:cNvCxnSpPr>
          <p:nvPr userDrawn="1"/>
        </p:nvCxnSpPr>
        <p:spPr>
          <a:xfrm>
            <a:off x="1436317" y="1498900"/>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242A926-2544-CA40-A624-CCB95E506974}"/>
              </a:ext>
            </a:extLst>
          </p:cNvPr>
          <p:cNvSpPr txBox="1"/>
          <p:nvPr userDrawn="1"/>
        </p:nvSpPr>
        <p:spPr>
          <a:xfrm>
            <a:off x="1302211" y="6028906"/>
            <a:ext cx="2432076" cy="707886"/>
          </a:xfrm>
          <a:prstGeom prst="rect">
            <a:avLst/>
          </a:prstGeom>
          <a:noFill/>
        </p:spPr>
        <p:txBody>
          <a:bodyPr wrap="none" rtlCol="0">
            <a:spAutoFit/>
          </a:bodyPr>
          <a:lstStyle/>
          <a:p>
            <a:r>
              <a:rPr lang="en-GB" sz="40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1435063746"/>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6EDE9A2-F659-734E-80DD-3E9217476162}"/>
              </a:ext>
            </a:extLst>
          </p:cNvPr>
          <p:cNvSpPr/>
          <p:nvPr userDrawn="1"/>
        </p:nvSpPr>
        <p:spPr>
          <a:xfrm>
            <a:off x="4284570" y="0"/>
            <a:ext cx="7907429" cy="6858000"/>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5E7B1DC-6323-2C4F-9C96-B852C977B893}"/>
              </a:ext>
            </a:extLst>
          </p:cNvPr>
          <p:cNvSpPr>
            <a:spLocks noGrp="1"/>
          </p:cNvSpPr>
          <p:nvPr>
            <p:ph idx="1"/>
          </p:nvPr>
        </p:nvSpPr>
        <p:spPr>
          <a:xfrm>
            <a:off x="4882896" y="440827"/>
            <a:ext cx="6528816" cy="5654241"/>
          </a:xfrm>
        </p:spPr>
        <p:txBody>
          <a:bodyPr lIns="90000" anchor="ctr"/>
          <a:lstStyle>
            <a:lvl1pPr>
              <a:lnSpc>
                <a:spcPct val="110000"/>
              </a:lnSpc>
              <a:spcBef>
                <a:spcPts val="0"/>
              </a:spcBef>
              <a:buSzPct val="120000"/>
              <a:defRPr sz="2200" b="0" i="0">
                <a:latin typeface="Open Sans Light" panose="020B0306030504020204" pitchFamily="34" charset="0"/>
                <a:ea typeface="Open Sans Light" panose="020B0306030504020204" pitchFamily="34" charset="0"/>
                <a:cs typeface="Open Sans Light" panose="020B0306030504020204" pitchFamily="34" charset="0"/>
              </a:defRPr>
            </a:lvl1pPr>
            <a:lvl2pPr>
              <a:lnSpc>
                <a:spcPct val="110000"/>
              </a:lnSpc>
              <a:spcBef>
                <a:spcPts val="0"/>
              </a:spcBef>
              <a:defRPr sz="2000"/>
            </a:lvl2pPr>
            <a:lvl3pPr>
              <a:lnSpc>
                <a:spcPct val="110000"/>
              </a:lnSpc>
              <a:spcBef>
                <a:spcPts val="0"/>
              </a:spcBef>
              <a:defRPr sz="2000"/>
            </a:lvl3pPr>
            <a:lvl4pPr>
              <a:lnSpc>
                <a:spcPct val="110000"/>
              </a:lnSpc>
              <a:spcBef>
                <a:spcPts val="0"/>
              </a:spcBef>
              <a:defRPr sz="2000"/>
            </a:lvl4pPr>
            <a:lvl5pPr>
              <a:lnSpc>
                <a:spcPct val="110000"/>
              </a:lnSpc>
              <a:spcBef>
                <a:spcPts val="0"/>
              </a:spcBef>
              <a:defRPr sz="2000"/>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FC860B29-20B8-5F40-90F6-9F7CD8ADB1E4}"/>
              </a:ext>
            </a:extLst>
          </p:cNvPr>
          <p:cNvSpPr>
            <a:spLocks noGrp="1"/>
          </p:cNvSpPr>
          <p:nvPr>
            <p:ph type="dt" sz="half" idx="10"/>
          </p:nvPr>
        </p:nvSpPr>
        <p:spPr>
          <a:xfrm>
            <a:off x="4882896" y="6105480"/>
            <a:ext cx="2061601" cy="375537"/>
          </a:xfrm>
        </p:spPr>
        <p:txBody>
          <a:body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29E98B9E-187C-0641-86A2-374CB6246200}"/>
              </a:ext>
            </a:extLst>
          </p:cNvPr>
          <p:cNvSpPr>
            <a:spLocks noGrp="1"/>
          </p:cNvSpPr>
          <p:nvPr>
            <p:ph type="ftr" sz="quarter" idx="11"/>
          </p:nvPr>
        </p:nvSpPr>
        <p:spPr>
          <a:xfrm>
            <a:off x="6944497" y="6105480"/>
            <a:ext cx="3993668" cy="365125"/>
          </a:xfrm>
        </p:spPr>
        <p:txBody>
          <a:bodyPr/>
          <a:lstStyle/>
          <a:p>
            <a:endParaRPr lang="en-US" dirty="0"/>
          </a:p>
        </p:txBody>
      </p:sp>
      <p:sp>
        <p:nvSpPr>
          <p:cNvPr id="6" name="Slide Number Placeholder 5">
            <a:extLst>
              <a:ext uri="{FF2B5EF4-FFF2-40B4-BE49-F238E27FC236}">
                <a16:creationId xmlns:a16="http://schemas.microsoft.com/office/drawing/2014/main" id="{05FEDD09-6B66-974C-8395-7A9D9B58C4FB}"/>
              </a:ext>
            </a:extLst>
          </p:cNvPr>
          <p:cNvSpPr>
            <a:spLocks noGrp="1"/>
          </p:cNvSpPr>
          <p:nvPr>
            <p:ph type="sldNum" sz="quarter" idx="12"/>
          </p:nvPr>
        </p:nvSpPr>
        <p:spPr>
          <a:xfrm>
            <a:off x="10938165" y="6105480"/>
            <a:ext cx="947093" cy="365125"/>
          </a:xfrm>
        </p:spPr>
        <p:txBody>
          <a:bodyPr/>
          <a:lstStyle/>
          <a:p>
            <a:fld id="{D57F1E4F-1CFF-5643-939E-217C01CDF565}" type="slidenum">
              <a:rPr lang="en-US" smtClean="0"/>
              <a:pPr/>
              <a:t>‹#›</a:t>
            </a:fld>
            <a:endParaRPr lang="en-US" dirty="0"/>
          </a:p>
        </p:txBody>
      </p:sp>
      <p:sp>
        <p:nvSpPr>
          <p:cNvPr id="12" name="Rectangle 11">
            <a:extLst>
              <a:ext uri="{FF2B5EF4-FFF2-40B4-BE49-F238E27FC236}">
                <a16:creationId xmlns:a16="http://schemas.microsoft.com/office/drawing/2014/main" id="{C0F6A9EA-C2A7-7643-BEFA-B69BDBBB7604}"/>
              </a:ext>
            </a:extLst>
          </p:cNvPr>
          <p:cNvSpPr/>
          <p:nvPr userDrawn="1"/>
        </p:nvSpPr>
        <p:spPr>
          <a:xfrm>
            <a:off x="-8461" y="0"/>
            <a:ext cx="4293031" cy="6858000"/>
          </a:xfrm>
          <a:prstGeom prst="rect">
            <a:avLst/>
          </a:prstGeom>
          <a:solidFill>
            <a:schemeClr val="bg1"/>
          </a:solidFill>
          <a:ln>
            <a:noFill/>
          </a:ln>
          <a:effectLst>
            <a:outerShdw blurRad="203200" dist="38100" dir="270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4A3F56-6D27-1E48-8A26-B8A29496C759}"/>
              </a:ext>
            </a:extLst>
          </p:cNvPr>
          <p:cNvSpPr>
            <a:spLocks noGrp="1"/>
          </p:cNvSpPr>
          <p:nvPr>
            <p:ph type="title"/>
          </p:nvPr>
        </p:nvSpPr>
        <p:spPr>
          <a:xfrm>
            <a:off x="465447" y="440827"/>
            <a:ext cx="3310128" cy="5287670"/>
          </a:xfrm>
        </p:spPr>
        <p:txBody>
          <a:bodyPr lIns="90000" tIns="46800" anchor="ctr" anchorCtr="0">
            <a:normAutofit/>
          </a:bodyPr>
          <a:lstStyle>
            <a:lvl1pPr algn="r">
              <a:defRPr sz="5400">
                <a:solidFill>
                  <a:schemeClr val="tx1"/>
                </a:solidFill>
              </a:defRPr>
            </a:lvl1pPr>
          </a:lstStyle>
          <a:p>
            <a:r>
              <a:rPr lang="en-GB" dirty="0"/>
              <a:t>Click to edit Master title style</a:t>
            </a:r>
            <a:endParaRPr lang="en-US" dirty="0"/>
          </a:p>
        </p:txBody>
      </p:sp>
      <p:sp>
        <p:nvSpPr>
          <p:cNvPr id="10" name="TextBox 9">
            <a:extLst>
              <a:ext uri="{FF2B5EF4-FFF2-40B4-BE49-F238E27FC236}">
                <a16:creationId xmlns:a16="http://schemas.microsoft.com/office/drawing/2014/main" id="{598CD4AA-A07C-EB46-96A1-FD4B2D94316E}"/>
              </a:ext>
            </a:extLst>
          </p:cNvPr>
          <p:cNvSpPr txBox="1"/>
          <p:nvPr userDrawn="1"/>
        </p:nvSpPr>
        <p:spPr>
          <a:xfrm>
            <a:off x="1741821" y="5986062"/>
            <a:ext cx="1983235" cy="584775"/>
          </a:xfrm>
          <a:prstGeom prst="rect">
            <a:avLst/>
          </a:prstGeom>
          <a:noFill/>
        </p:spPr>
        <p:txBody>
          <a:bodyPr wrap="none" rtlCol="0">
            <a:spAutoFit/>
          </a:bodyPr>
          <a:lstStyle/>
          <a:p>
            <a:r>
              <a:rPr lang="en-GB" sz="32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4040434784"/>
      </p:ext>
    </p:extLst>
  </p:cSld>
  <p:clrMapOvr>
    <a:masterClrMapping/>
  </p:clrMapOvr>
  <p:extLst>
    <p:ext uri="{DCECCB84-F9BA-43D5-87BE-67443E8EF086}">
      <p15:sldGuideLst xmlns:p15="http://schemas.microsoft.com/office/powerpoint/2012/main">
        <p15:guide id="1" orient="horz" pos="2160">
          <p15:clr>
            <a:srgbClr val="FBAE40"/>
          </p15:clr>
        </p15:guide>
        <p15:guide id="2" pos="68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Wide/Picture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41A2B92-027D-F549-8DC7-6258F32BA707}"/>
              </a:ext>
            </a:extLst>
          </p:cNvPr>
          <p:cNvSpPr/>
          <p:nvPr userDrawn="1"/>
        </p:nvSpPr>
        <p:spPr>
          <a:xfrm>
            <a:off x="-8461" y="-12272"/>
            <a:ext cx="12200461" cy="5290877"/>
          </a:xfrm>
          <a:prstGeom prst="rect">
            <a:avLst/>
          </a:prstGeom>
          <a:solidFill>
            <a:srgbClr val="F7F7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E26C637-2CA2-9949-A9E1-2B55B6953881}"/>
              </a:ext>
            </a:extLst>
          </p:cNvPr>
          <p:cNvSpPr/>
          <p:nvPr userDrawn="1"/>
        </p:nvSpPr>
        <p:spPr>
          <a:xfrm>
            <a:off x="-8461" y="1236458"/>
            <a:ext cx="12200461" cy="5621541"/>
          </a:xfrm>
          <a:prstGeom prst="rect">
            <a:avLst/>
          </a:prstGeom>
          <a:solidFill>
            <a:schemeClr val="bg1"/>
          </a:solidFill>
          <a:ln>
            <a:noFill/>
          </a:ln>
          <a:effectLst>
            <a:outerShdw blurRad="203200" dist="38100" dir="16740000" sx="102000" sy="102000" algn="tl"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F846D6E-F249-794B-9469-535E1F9523E4}"/>
              </a:ext>
            </a:extLst>
          </p:cNvPr>
          <p:cNvSpPr>
            <a:spLocks noGrp="1"/>
          </p:cNvSpPr>
          <p:nvPr>
            <p:ph sz="half" idx="2"/>
          </p:nvPr>
        </p:nvSpPr>
        <p:spPr>
          <a:xfrm>
            <a:off x="551671" y="1521074"/>
            <a:ext cx="11355064" cy="4556442"/>
          </a:xfrm>
        </p:spPr>
        <p:txBody>
          <a:bodyPr lIns="9000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6CB680E4-47F0-B04B-8CFD-4DC7948CCDF5}"/>
              </a:ext>
            </a:extLst>
          </p:cNvPr>
          <p:cNvSpPr>
            <a:spLocks noGrp="1"/>
          </p:cNvSpPr>
          <p:nvPr>
            <p:ph type="dt" sz="half" idx="10"/>
          </p:nvPr>
        </p:nvSpPr>
        <p:spPr>
          <a:xfrm>
            <a:off x="551671" y="6297757"/>
            <a:ext cx="2319338" cy="365125"/>
          </a:xfrm>
        </p:spPr>
        <p:txBody>
          <a:bodyPr anchor="b"/>
          <a:lstStyle/>
          <a:p>
            <a:fld id="{B61BEF0D-F0BB-DE4B-95CE-6DB70DBA9567}" type="datetimeFigureOut">
              <a:rPr lang="en-US" smtClean="0"/>
              <a:pPr/>
              <a:t>6/24/20</a:t>
            </a:fld>
            <a:endParaRPr lang="en-US" dirty="0"/>
          </a:p>
        </p:txBody>
      </p:sp>
      <p:sp>
        <p:nvSpPr>
          <p:cNvPr id="6" name="Footer Placeholder 5">
            <a:extLst>
              <a:ext uri="{FF2B5EF4-FFF2-40B4-BE49-F238E27FC236}">
                <a16:creationId xmlns:a16="http://schemas.microsoft.com/office/drawing/2014/main" id="{1F799D2B-89B6-394F-87B5-671C3DF96D4D}"/>
              </a:ext>
            </a:extLst>
          </p:cNvPr>
          <p:cNvSpPr>
            <a:spLocks noGrp="1"/>
          </p:cNvSpPr>
          <p:nvPr>
            <p:ph type="ftr" sz="quarter" idx="11"/>
          </p:nvPr>
        </p:nvSpPr>
        <p:spPr>
          <a:xfrm>
            <a:off x="3312607" y="6297757"/>
            <a:ext cx="3479007" cy="365125"/>
          </a:xfrm>
        </p:spPr>
        <p:txBody>
          <a:bodyPr anchor="b"/>
          <a:lstStyle/>
          <a:p>
            <a:endParaRPr lang="en-US" dirty="0"/>
          </a:p>
        </p:txBody>
      </p:sp>
      <p:sp>
        <p:nvSpPr>
          <p:cNvPr id="7" name="Slide Number Placeholder 6">
            <a:extLst>
              <a:ext uri="{FF2B5EF4-FFF2-40B4-BE49-F238E27FC236}">
                <a16:creationId xmlns:a16="http://schemas.microsoft.com/office/drawing/2014/main" id="{714B2DE6-CD2C-0E43-BF69-7B8CF8E92D84}"/>
              </a:ext>
            </a:extLst>
          </p:cNvPr>
          <p:cNvSpPr>
            <a:spLocks noGrp="1"/>
          </p:cNvSpPr>
          <p:nvPr>
            <p:ph type="sldNum" sz="quarter" idx="12"/>
          </p:nvPr>
        </p:nvSpPr>
        <p:spPr>
          <a:xfrm>
            <a:off x="7233213" y="6297757"/>
            <a:ext cx="2319338" cy="365125"/>
          </a:xfrm>
        </p:spPr>
        <p:txBody>
          <a:bodyPr anchor="b"/>
          <a:lstStyle/>
          <a:p>
            <a:fld id="{D57F1E4F-1CFF-5643-939E-217C01CDF565}" type="slidenum">
              <a:rPr lang="en-US" smtClean="0"/>
              <a:pPr/>
              <a:t>‹#›</a:t>
            </a:fld>
            <a:endParaRPr lang="en-US" dirty="0"/>
          </a:p>
        </p:txBody>
      </p:sp>
      <p:sp>
        <p:nvSpPr>
          <p:cNvPr id="2" name="Title 1">
            <a:extLst>
              <a:ext uri="{FF2B5EF4-FFF2-40B4-BE49-F238E27FC236}">
                <a16:creationId xmlns:a16="http://schemas.microsoft.com/office/drawing/2014/main" id="{B496D1C9-5344-7049-9AB9-81143B5805D9}"/>
              </a:ext>
            </a:extLst>
          </p:cNvPr>
          <p:cNvSpPr>
            <a:spLocks noGrp="1"/>
          </p:cNvSpPr>
          <p:nvPr>
            <p:ph type="title"/>
          </p:nvPr>
        </p:nvSpPr>
        <p:spPr>
          <a:xfrm>
            <a:off x="551670" y="131133"/>
            <a:ext cx="11355063" cy="1105325"/>
          </a:xfrm>
        </p:spPr>
        <p:txBody>
          <a:bodyPr>
            <a:normAutofit/>
          </a:bodyPr>
          <a:lstStyle>
            <a:lvl1pPr>
              <a:defRPr sz="4800"/>
            </a:lvl1pPr>
          </a:lstStyle>
          <a:p>
            <a:r>
              <a:rPr lang="en-GB" dirty="0"/>
              <a:t>Click to edit Master title style</a:t>
            </a:r>
            <a:endParaRPr lang="en-US" dirty="0"/>
          </a:p>
        </p:txBody>
      </p:sp>
      <p:sp>
        <p:nvSpPr>
          <p:cNvPr id="10" name="TextBox 9">
            <a:extLst>
              <a:ext uri="{FF2B5EF4-FFF2-40B4-BE49-F238E27FC236}">
                <a16:creationId xmlns:a16="http://schemas.microsoft.com/office/drawing/2014/main" id="{0E382143-01BE-8540-A4D2-3C0EE6F133DF}"/>
              </a:ext>
            </a:extLst>
          </p:cNvPr>
          <p:cNvSpPr txBox="1"/>
          <p:nvPr userDrawn="1"/>
        </p:nvSpPr>
        <p:spPr>
          <a:xfrm>
            <a:off x="10386298" y="6252845"/>
            <a:ext cx="1646605" cy="492443"/>
          </a:xfrm>
          <a:prstGeom prst="rect">
            <a:avLst/>
          </a:prstGeom>
          <a:noFill/>
        </p:spPr>
        <p:txBody>
          <a:bodyPr wrap="none" rtlCol="0">
            <a:spAutoFit/>
          </a:bodyPr>
          <a:lstStyle/>
          <a:p>
            <a:r>
              <a:rPr lang="en-GB" sz="2600" b="1" i="0" dirty="0">
                <a:solidFill>
                  <a:srgbClr val="D2222A"/>
                </a:solidFill>
                <a:latin typeface="Open Sans" panose="020B0606030504020204" pitchFamily="34" charset="0"/>
                <a:ea typeface="Open Sans" panose="020B0606030504020204" pitchFamily="34" charset="0"/>
                <a:cs typeface="Open Sans" panose="020B0606030504020204" pitchFamily="34" charset="0"/>
              </a:rPr>
              <a:t>Stats4SD</a:t>
            </a:r>
          </a:p>
        </p:txBody>
      </p:sp>
    </p:spTree>
    <p:extLst>
      <p:ext uri="{BB962C8B-B14F-4D97-AF65-F5344CB8AC3E}">
        <p14:creationId xmlns:p14="http://schemas.microsoft.com/office/powerpoint/2010/main" val="994563886"/>
      </p:ext>
    </p:extLst>
  </p:cSld>
  <p:clrMapOvr>
    <a:masterClrMapping/>
  </p:clrMapOvr>
  <p:extLst>
    <p:ext uri="{DCECCB84-F9BA-43D5-87BE-67443E8EF086}">
      <p15:sldGuideLst xmlns:p15="http://schemas.microsoft.com/office/powerpoint/2012/main">
        <p15:guide id="1" orient="horz" pos="2160">
          <p15:clr>
            <a:srgbClr val="FBAE40"/>
          </p15:clr>
        </p15:guide>
        <p15:guide id="2" pos="46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nd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569B09-30A1-BF42-9AC9-A41617EC0C41}"/>
              </a:ext>
            </a:extLst>
          </p:cNvPr>
          <p:cNvPicPr>
            <a:picLocks noChangeAspect="1"/>
          </p:cNvPicPr>
          <p:nvPr userDrawn="1"/>
        </p:nvPicPr>
        <p:blipFill rotWithShape="1">
          <a:blip r:embed="rId2">
            <a:alphaModFix amt="97000"/>
            <a:extLst>
              <a:ext uri="{BEBA8EAE-BF5A-486C-A8C5-ECC9F3942E4B}">
                <a14:imgProps xmlns:a14="http://schemas.microsoft.com/office/drawing/2010/main">
                  <a14:imgLayer r:embed="rId3">
                    <a14:imgEffect>
                      <a14:sharpenSoften amount="-55000"/>
                    </a14:imgEffect>
                    <a14:imgEffect>
                      <a14:brightnessContrast bright="-12000"/>
                    </a14:imgEffect>
                  </a14:imgLayer>
                </a14:imgProps>
              </a:ext>
            </a:extLst>
          </a:blip>
          <a:srcRect b="24970"/>
          <a:stretch/>
        </p:blipFill>
        <p:spPr>
          <a:xfrm>
            <a:off x="1" y="0"/>
            <a:ext cx="12192000" cy="6858000"/>
          </a:xfrm>
          <a:prstGeom prst="rect">
            <a:avLst/>
          </a:prstGeom>
        </p:spPr>
      </p:pic>
      <p:sp>
        <p:nvSpPr>
          <p:cNvPr id="7" name="Rectangle 6">
            <a:extLst>
              <a:ext uri="{FF2B5EF4-FFF2-40B4-BE49-F238E27FC236}">
                <a16:creationId xmlns:a16="http://schemas.microsoft.com/office/drawing/2014/main" id="{F2AE17C0-B662-534D-9D8E-374BDD40D1EC}"/>
              </a:ext>
            </a:extLst>
          </p:cNvPr>
          <p:cNvSpPr/>
          <p:nvPr userDrawn="1"/>
        </p:nvSpPr>
        <p:spPr>
          <a:xfrm>
            <a:off x="2783632" y="0"/>
            <a:ext cx="9408367" cy="685799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2C4B97AD-2F3B-2F4D-A48D-EE4E881BDBBE}"/>
              </a:ext>
            </a:extLst>
          </p:cNvPr>
          <p:cNvPicPr>
            <a:picLocks noChangeAspect="1"/>
          </p:cNvPicPr>
          <p:nvPr userDrawn="1"/>
        </p:nvPicPr>
        <p:blipFill>
          <a:blip r:embed="rId4"/>
          <a:stretch>
            <a:fillRect/>
          </a:stretch>
        </p:blipFill>
        <p:spPr>
          <a:xfrm>
            <a:off x="10196918" y="395710"/>
            <a:ext cx="1652614" cy="290003"/>
          </a:xfrm>
          <a:prstGeom prst="rect">
            <a:avLst/>
          </a:prstGeom>
        </p:spPr>
      </p:pic>
      <p:sp>
        <p:nvSpPr>
          <p:cNvPr id="9" name="TextBox 8">
            <a:extLst>
              <a:ext uri="{FF2B5EF4-FFF2-40B4-BE49-F238E27FC236}">
                <a16:creationId xmlns:a16="http://schemas.microsoft.com/office/drawing/2014/main" id="{93974A12-DDA2-FB49-95AB-04F917955AC5}"/>
              </a:ext>
            </a:extLst>
          </p:cNvPr>
          <p:cNvSpPr txBox="1"/>
          <p:nvPr userDrawn="1"/>
        </p:nvSpPr>
        <p:spPr>
          <a:xfrm>
            <a:off x="3363266" y="6309320"/>
            <a:ext cx="8071187" cy="276999"/>
          </a:xfrm>
          <a:prstGeom prst="rect">
            <a:avLst/>
          </a:prstGeom>
          <a:noFill/>
        </p:spPr>
        <p:txBody>
          <a:bodyPr wrap="square" rtlCol="0">
            <a:spAutoFit/>
          </a:bodyPr>
          <a:lstStyle/>
          <a:p>
            <a:pPr>
              <a:spcBef>
                <a:spcPts val="0"/>
              </a:spcBef>
              <a:spcAft>
                <a:spcPts val="400"/>
              </a:spcAft>
            </a:pPr>
            <a:r>
              <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rPr>
              <a:t>©2020 Statistics for Sustainable Development  </a:t>
            </a:r>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5">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TextBox 9">
            <a:extLst>
              <a:ext uri="{FF2B5EF4-FFF2-40B4-BE49-F238E27FC236}">
                <a16:creationId xmlns:a16="http://schemas.microsoft.com/office/drawing/2014/main" id="{AE884C96-75E8-0548-97E2-2B256A366938}"/>
              </a:ext>
            </a:extLst>
          </p:cNvPr>
          <p:cNvSpPr txBox="1"/>
          <p:nvPr userDrawn="1"/>
        </p:nvSpPr>
        <p:spPr>
          <a:xfrm>
            <a:off x="4598964" y="4689803"/>
            <a:ext cx="6835490" cy="948593"/>
          </a:xfrm>
          <a:prstGeom prst="rect">
            <a:avLst/>
          </a:prstGeom>
          <a:noFill/>
        </p:spPr>
        <p:txBody>
          <a:bodyPr wrap="square" rtlCol="0">
            <a:spAutoFit/>
          </a:bodyPr>
          <a:lstStyle/>
          <a:p>
            <a:pPr>
              <a:lnSpc>
                <a:spcPct val="110000"/>
              </a:lnSpc>
              <a:spcAft>
                <a:spcPts val="2700"/>
              </a:spcAft>
            </a:pPr>
            <a:r>
              <a:rPr lang="en-GB" sz="2600" dirty="0">
                <a:latin typeface="Open Sans Light" panose="020B0306030504020204" pitchFamily="34" charset="0"/>
                <a:ea typeface="Open Sans Light" panose="020B0306030504020204" pitchFamily="34" charset="0"/>
                <a:cs typeface="Open Sans Light" panose="020B0306030504020204" pitchFamily="34" charset="0"/>
              </a:rPr>
              <a:t>Find more guides and materials at </a:t>
            </a:r>
            <a:r>
              <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hlinkClick r:id="rId6">
                  <a:extLst>
                    <a:ext uri="{A12FA001-AC4F-418D-AE19-62706E023703}">
                      <ahyp:hlinkClr xmlns:ahyp="http://schemas.microsoft.com/office/drawing/2018/hyperlinkcolor" val="tx"/>
                    </a:ext>
                  </a:extLst>
                </a:hlinkClick>
              </a:rPr>
              <a:t>stats4sd.org/resources</a:t>
            </a:r>
            <a:endParaRPr lang="en-GB" sz="2600" b="1" dirty="0">
              <a:solidFill>
                <a:schemeClr val="tx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12" name="Picture 11" descr="A picture containing black, night&#10;&#10;Description automatically generated">
            <a:extLst>
              <a:ext uri="{FF2B5EF4-FFF2-40B4-BE49-F238E27FC236}">
                <a16:creationId xmlns:a16="http://schemas.microsoft.com/office/drawing/2014/main" id="{0EEC8CFF-BCA2-8A47-AA27-84C4B0528C9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363266" y="4720792"/>
            <a:ext cx="952467" cy="952467"/>
          </a:xfrm>
          <a:prstGeom prst="rect">
            <a:avLst/>
          </a:prstGeom>
        </p:spPr>
      </p:pic>
      <p:sp>
        <p:nvSpPr>
          <p:cNvPr id="19" name="Text Placeholder 18">
            <a:extLst>
              <a:ext uri="{FF2B5EF4-FFF2-40B4-BE49-F238E27FC236}">
                <a16:creationId xmlns:a16="http://schemas.microsoft.com/office/drawing/2014/main" id="{3CC3B39E-BD63-504B-BD1C-16C881EACE9A}"/>
              </a:ext>
            </a:extLst>
          </p:cNvPr>
          <p:cNvSpPr>
            <a:spLocks noGrp="1"/>
          </p:cNvSpPr>
          <p:nvPr>
            <p:ph type="body" sz="quarter" idx="10"/>
          </p:nvPr>
        </p:nvSpPr>
        <p:spPr>
          <a:xfrm>
            <a:off x="3452219" y="1100558"/>
            <a:ext cx="7866062" cy="1444738"/>
          </a:xfrm>
        </p:spPr>
        <p:txBody>
          <a:bodyPr/>
          <a:lstStyle>
            <a:lvl1pPr marL="0" indent="0">
              <a:lnSpc>
                <a:spcPct val="100000"/>
              </a:lnSpc>
              <a:buNone/>
              <a:defRPr lang="en-GB" sz="4400" b="1"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nSpc>
                <a:spcPct val="100000"/>
              </a:lnSpc>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lvl="0"/>
            <a:r>
              <a:rPr lang="en-GB"/>
              <a:t>Click to edit Master text styles</a:t>
            </a:r>
          </a:p>
        </p:txBody>
      </p:sp>
      <p:sp>
        <p:nvSpPr>
          <p:cNvPr id="20" name="Text Placeholder 18">
            <a:extLst>
              <a:ext uri="{FF2B5EF4-FFF2-40B4-BE49-F238E27FC236}">
                <a16:creationId xmlns:a16="http://schemas.microsoft.com/office/drawing/2014/main" id="{48BC4465-C68A-844B-ABA9-61E2C12A3C72}"/>
              </a:ext>
            </a:extLst>
          </p:cNvPr>
          <p:cNvSpPr>
            <a:spLocks noGrp="1"/>
          </p:cNvSpPr>
          <p:nvPr>
            <p:ph type="body" sz="quarter" idx="11"/>
          </p:nvPr>
        </p:nvSpPr>
        <p:spPr>
          <a:xfrm>
            <a:off x="3452219" y="2688186"/>
            <a:ext cx="7866062" cy="1512456"/>
          </a:xfrm>
        </p:spPr>
        <p:txBody>
          <a:bodyPr>
            <a:noAutofit/>
          </a:bodyPr>
          <a:lstStyle>
            <a:lvl1pPr marL="0" indent="0">
              <a:spcAft>
                <a:spcPts val="800"/>
              </a:spcAft>
              <a:buNone/>
              <a:defRPr lang="en-GB" sz="2600" kern="12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2pPr>
            <a:lvl3pPr marL="9144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3pPr>
            <a:lvl4pPr marL="1371600" indent="0">
              <a:buNone/>
              <a:defRPr lang="en-GB" sz="4000" kern="1200" dirty="0" smtClean="0">
                <a:solidFill>
                  <a:schemeClr val="tx1"/>
                </a:solidFill>
                <a:latin typeface="+mn-lt"/>
                <a:ea typeface="Open Sans Light" panose="020B0306030504020204" pitchFamily="34" charset="0"/>
                <a:cs typeface="Open Sans Light" panose="020B0306030504020204" pitchFamily="34" charset="0"/>
              </a:defRPr>
            </a:lvl4pPr>
            <a:lvl5pPr marL="1828800" indent="0">
              <a:buNone/>
              <a:defRPr lang="en-GB" sz="4000" kern="1200" dirty="0">
                <a:solidFill>
                  <a:schemeClr val="tx1"/>
                </a:solidFill>
                <a:latin typeface="+mn-lt"/>
                <a:ea typeface="Open Sans Light" panose="020B0306030504020204" pitchFamily="34" charset="0"/>
                <a:cs typeface="Open Sans Light" panose="020B0306030504020204" pitchFamily="34" charset="0"/>
              </a:defRPr>
            </a:lvl5pPr>
          </a:lstStyle>
          <a:p>
            <a:pPr marL="0" lvl="0" indent="0" algn="l" defTabSz="914400" rtl="0" eaLnBrk="1" latinLnBrk="0" hangingPunct="1">
              <a:lnSpc>
                <a:spcPct val="110000"/>
              </a:lnSpc>
              <a:spcBef>
                <a:spcPts val="0"/>
              </a:spcBef>
              <a:spcAft>
                <a:spcPts val="1200"/>
              </a:spcAft>
              <a:buFont typeface="Arial" panose="020B0604020202020204" pitchFamily="34" charset="0"/>
              <a:buNone/>
            </a:pPr>
            <a:r>
              <a:rPr lang="en-GB"/>
              <a:t>Click to edit Master text styles</a:t>
            </a:r>
          </a:p>
        </p:txBody>
      </p:sp>
      <p:pic>
        <p:nvPicPr>
          <p:cNvPr id="11" name="Picture 4" descr="Home">
            <a:extLst>
              <a:ext uri="{FF2B5EF4-FFF2-40B4-BE49-F238E27FC236}">
                <a16:creationId xmlns:a16="http://schemas.microsoft.com/office/drawing/2014/main" id="{98EA9386-A69C-3642-96FA-3C8AC7C53F16}"/>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303046" y="260648"/>
            <a:ext cx="1496458" cy="560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396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809B01-23F5-F346-B24D-7AA19B8B5E0D}"/>
              </a:ext>
            </a:extLst>
          </p:cNvPr>
          <p:cNvSpPr>
            <a:spLocks noGrp="1"/>
          </p:cNvSpPr>
          <p:nvPr>
            <p:ph type="title"/>
          </p:nvPr>
        </p:nvSpPr>
        <p:spPr>
          <a:xfrm>
            <a:off x="838198" y="540912"/>
            <a:ext cx="10916907" cy="1105325"/>
          </a:xfrm>
          <a:prstGeom prst="rect">
            <a:avLst/>
          </a:prstGeom>
        </p:spPr>
        <p:txBody>
          <a:bodyPr vert="horz" lIns="91440" tIns="45720" rIns="91440" bIns="45720" rtlCol="0" anchor="ctr">
            <a:no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81EEE05F-F78F-0D48-8887-C53654C39AFB}"/>
              </a:ext>
            </a:extLst>
          </p:cNvPr>
          <p:cNvSpPr>
            <a:spLocks noGrp="1"/>
          </p:cNvSpPr>
          <p:nvPr>
            <p:ph type="body" idx="1"/>
          </p:nvPr>
        </p:nvSpPr>
        <p:spPr>
          <a:xfrm>
            <a:off x="838200" y="1825625"/>
            <a:ext cx="10916906" cy="398140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A073C7B4-2B6E-B649-A283-23AE6B7A4258}"/>
              </a:ext>
            </a:extLst>
          </p:cNvPr>
          <p:cNvSpPr>
            <a:spLocks noGrp="1"/>
          </p:cNvSpPr>
          <p:nvPr>
            <p:ph type="dt" sz="half" idx="2"/>
          </p:nvPr>
        </p:nvSpPr>
        <p:spPr>
          <a:xfrm>
            <a:off x="436894" y="6077516"/>
            <a:ext cx="2319338"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6/24/20</a:t>
            </a:fld>
            <a:endParaRPr lang="en-US" dirty="0"/>
          </a:p>
        </p:txBody>
      </p:sp>
      <p:sp>
        <p:nvSpPr>
          <p:cNvPr id="5" name="Footer Placeholder 4">
            <a:extLst>
              <a:ext uri="{FF2B5EF4-FFF2-40B4-BE49-F238E27FC236}">
                <a16:creationId xmlns:a16="http://schemas.microsoft.com/office/drawing/2014/main" id="{0D972EB5-F374-6B40-BF2A-1423618BFB9A}"/>
              </a:ext>
            </a:extLst>
          </p:cNvPr>
          <p:cNvSpPr>
            <a:spLocks noGrp="1"/>
          </p:cNvSpPr>
          <p:nvPr>
            <p:ph type="ftr" sz="quarter" idx="3"/>
          </p:nvPr>
        </p:nvSpPr>
        <p:spPr>
          <a:xfrm>
            <a:off x="2819834" y="6077516"/>
            <a:ext cx="347900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A54B805-EFE3-3E45-9C7F-69BAA91A2695}"/>
              </a:ext>
            </a:extLst>
          </p:cNvPr>
          <p:cNvSpPr>
            <a:spLocks noGrp="1"/>
          </p:cNvSpPr>
          <p:nvPr>
            <p:ph type="sldNum" sz="quarter" idx="4"/>
          </p:nvPr>
        </p:nvSpPr>
        <p:spPr>
          <a:xfrm>
            <a:off x="6342137" y="6077516"/>
            <a:ext cx="23193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1870790"/>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62" r:id="rId7"/>
    <p:sldLayoutId id="2147483663" r:id="rId8"/>
    <p:sldLayoutId id="2147483676" r:id="rId9"/>
  </p:sldLayoutIdLst>
  <p:txStyles>
    <p:titleStyle>
      <a:lvl1pPr algn="l" defTabSz="914400" rtl="0" eaLnBrk="1" latinLnBrk="0" hangingPunct="1">
        <a:lnSpc>
          <a:spcPct val="90000"/>
        </a:lnSpc>
        <a:spcBef>
          <a:spcPct val="0"/>
        </a:spcBef>
        <a:buNone/>
        <a:defRPr sz="60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110000"/>
        </a:lnSpc>
        <a:spcBef>
          <a:spcPts val="0"/>
        </a:spcBef>
        <a:spcAft>
          <a:spcPts val="1500"/>
        </a:spcAft>
        <a:buFont typeface="Arial" panose="020B0604020202020204" pitchFamily="34" charset="0"/>
        <a:buChar char="•"/>
        <a:defRPr lang="en-US" sz="2200" b="0" i="0" kern="120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gn="l" defTabSz="914400" rtl="0" eaLnBrk="1" latinLnBrk="0" hangingPunct="1">
        <a:lnSpc>
          <a:spcPct val="110000"/>
        </a:lnSpc>
        <a:spcBef>
          <a:spcPts val="0"/>
        </a:spcBef>
        <a:spcAft>
          <a:spcPts val="900"/>
        </a:spcAft>
        <a:buFont typeface="Arial" panose="020B0604020202020204" pitchFamily="34" charset="0"/>
        <a:buChar char="•"/>
        <a:defRPr sz="20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gn="l" defTabSz="914400" rtl="0" eaLnBrk="1" latinLnBrk="0" hangingPunct="1">
        <a:lnSpc>
          <a:spcPct val="110000"/>
        </a:lnSpc>
        <a:spcBef>
          <a:spcPts val="0"/>
        </a:spcBef>
        <a:spcAft>
          <a:spcPts val="600"/>
        </a:spcAft>
        <a:buFont typeface="Arial" panose="020B0604020202020204" pitchFamily="34" charset="0"/>
        <a:buChar char="•"/>
        <a:defRPr sz="18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gn="l" defTabSz="914400" rtl="0" eaLnBrk="1" latinLnBrk="0" hangingPunct="1">
        <a:lnSpc>
          <a:spcPct val="110000"/>
        </a:lnSpc>
        <a:spcBef>
          <a:spcPts val="0"/>
        </a:spcBef>
        <a:spcAft>
          <a:spcPts val="400"/>
        </a:spcAft>
        <a:buFont typeface="Arial" panose="020B0604020202020204" pitchFamily="34" charset="0"/>
        <a:buChar char="•"/>
        <a:defRPr sz="1600" b="0" i="0" kern="120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hyperlink" Target="https://creativecommons.org/licenses/by-sa/4.0/legalcode" TargetMode="External"/><Relationship Id="rId5" Type="http://schemas.openxmlformats.org/officeDocument/2006/relationships/image" Target="../media/image3.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F53F38D-59D4-8C4A-93F3-291A9DF279E8}"/>
              </a:ext>
            </a:extLst>
          </p:cNvPr>
          <p:cNvPicPr>
            <a:picLocks noChangeAspect="1"/>
          </p:cNvPicPr>
          <p:nvPr/>
        </p:nvPicPr>
        <p:blipFill rotWithShape="1">
          <a:blip r:embed="rId3">
            <a:alphaModFix amt="97000"/>
            <a:extLst>
              <a:ext uri="{BEBA8EAE-BF5A-486C-A8C5-ECC9F3942E4B}">
                <a14:imgProps xmlns:a14="http://schemas.microsoft.com/office/drawing/2010/main">
                  <a14:imgLayer r:embed="rId4">
                    <a14:imgEffect>
                      <a14:sharpenSoften amount="-43000"/>
                    </a14:imgEffect>
                  </a14:imgLayer>
                </a14:imgProps>
              </a:ext>
            </a:extLst>
          </a:blip>
          <a:srcRect b="24970"/>
          <a:stretch/>
        </p:blipFill>
        <p:spPr>
          <a:xfrm>
            <a:off x="1" y="0"/>
            <a:ext cx="12192000" cy="6858000"/>
          </a:xfrm>
          <a:prstGeom prst="rect">
            <a:avLst/>
          </a:prstGeom>
        </p:spPr>
      </p:pic>
      <p:sp>
        <p:nvSpPr>
          <p:cNvPr id="3" name="Rectangle 2">
            <a:extLst>
              <a:ext uri="{FF2B5EF4-FFF2-40B4-BE49-F238E27FC236}">
                <a16:creationId xmlns:a16="http://schemas.microsoft.com/office/drawing/2014/main" id="{37AF7BF3-99E9-4F44-95E4-A82ADCC3CB4C}"/>
              </a:ext>
            </a:extLst>
          </p:cNvPr>
          <p:cNvSpPr/>
          <p:nvPr/>
        </p:nvSpPr>
        <p:spPr>
          <a:xfrm>
            <a:off x="0" y="5596856"/>
            <a:ext cx="12192000" cy="1261143"/>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6A240BE-481F-0540-A93D-231890318E2E}"/>
              </a:ext>
            </a:extLst>
          </p:cNvPr>
          <p:cNvPicPr>
            <a:picLocks noChangeAspect="1"/>
          </p:cNvPicPr>
          <p:nvPr/>
        </p:nvPicPr>
        <p:blipFill>
          <a:blip r:embed="rId5"/>
          <a:stretch>
            <a:fillRect/>
          </a:stretch>
        </p:blipFill>
        <p:spPr>
          <a:xfrm>
            <a:off x="1423438" y="6175704"/>
            <a:ext cx="2156670" cy="378455"/>
          </a:xfrm>
          <a:prstGeom prst="rect">
            <a:avLst/>
          </a:prstGeom>
        </p:spPr>
      </p:pic>
      <p:sp>
        <p:nvSpPr>
          <p:cNvPr id="4" name="TextBox 3">
            <a:extLst>
              <a:ext uri="{FF2B5EF4-FFF2-40B4-BE49-F238E27FC236}">
                <a16:creationId xmlns:a16="http://schemas.microsoft.com/office/drawing/2014/main" id="{B5A82CE2-F534-C240-BB87-CB82CFA053EC}"/>
              </a:ext>
            </a:extLst>
          </p:cNvPr>
          <p:cNvSpPr txBox="1"/>
          <p:nvPr/>
        </p:nvSpPr>
        <p:spPr>
          <a:xfrm>
            <a:off x="1945342" y="1261143"/>
            <a:ext cx="7348369" cy="2123658"/>
          </a:xfrm>
          <a:prstGeom prst="rect">
            <a:avLst/>
          </a:prstGeom>
          <a:noFill/>
        </p:spPr>
        <p:txBody>
          <a:bodyPr wrap="square" rtlCol="0" anchor="b">
            <a:spAutoFit/>
          </a:bodyPr>
          <a:lstStyle/>
          <a:p>
            <a:r>
              <a:rPr lang="en-US" sz="6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Introduction to ODK</a:t>
            </a:r>
          </a:p>
        </p:txBody>
      </p:sp>
      <p:sp>
        <p:nvSpPr>
          <p:cNvPr id="5" name="TextBox 4">
            <a:extLst>
              <a:ext uri="{FF2B5EF4-FFF2-40B4-BE49-F238E27FC236}">
                <a16:creationId xmlns:a16="http://schemas.microsoft.com/office/drawing/2014/main" id="{AFB0608B-9377-3849-89C8-8CA80A7D036B}"/>
              </a:ext>
            </a:extLst>
          </p:cNvPr>
          <p:cNvSpPr txBox="1"/>
          <p:nvPr/>
        </p:nvSpPr>
        <p:spPr>
          <a:xfrm>
            <a:off x="1966363" y="3577420"/>
            <a:ext cx="7348368" cy="584775"/>
          </a:xfrm>
          <a:prstGeom prst="rect">
            <a:avLst/>
          </a:prstGeom>
          <a:noFill/>
        </p:spPr>
        <p:txBody>
          <a:bodyPr wrap="square" rtlCol="0">
            <a:spAutoFit/>
          </a:bodyPr>
          <a:lstStyle/>
          <a:p>
            <a:r>
              <a:rPr lang="en-US" sz="3200" dirty="0">
                <a:solidFill>
                  <a:schemeClr val="bg1"/>
                </a:solidFill>
                <a:latin typeface="Open Sans" panose="020B0606030504020204" pitchFamily="34" charset="0"/>
                <a:ea typeface="Open Sans" panose="020B0606030504020204" pitchFamily="34" charset="0"/>
                <a:cs typeface="Open Sans" panose="020B0606030504020204" pitchFamily="34" charset="0"/>
              </a:rPr>
              <a:t>Part 5: </a:t>
            </a:r>
            <a:r>
              <a:rPr lang="en-US" sz="3200"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ODK Aggregators</a:t>
            </a:r>
          </a:p>
        </p:txBody>
      </p:sp>
      <p:sp>
        <p:nvSpPr>
          <p:cNvPr id="9" name="TextBox 8">
            <a:extLst>
              <a:ext uri="{FF2B5EF4-FFF2-40B4-BE49-F238E27FC236}">
                <a16:creationId xmlns:a16="http://schemas.microsoft.com/office/drawing/2014/main" id="{866DE426-D2EB-3043-B1A6-95496C07DBD7}"/>
              </a:ext>
            </a:extLst>
          </p:cNvPr>
          <p:cNvSpPr txBox="1"/>
          <p:nvPr/>
        </p:nvSpPr>
        <p:spPr>
          <a:xfrm>
            <a:off x="7715522" y="6288723"/>
            <a:ext cx="4221412" cy="276999"/>
          </a:xfrm>
          <a:prstGeom prst="rect">
            <a:avLst/>
          </a:prstGeom>
          <a:noFill/>
        </p:spPr>
        <p:txBody>
          <a:bodyPr wrap="square" rtlCol="0">
            <a:spAutoFit/>
          </a:bodyPr>
          <a:lstStyle/>
          <a:p>
            <a:r>
              <a:rPr lang="en-GB" sz="1200" u="sng"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hlinkClick r:id="rId6">
                  <a:extLst>
                    <a:ext uri="{A12FA001-AC4F-418D-AE19-62706E023703}">
                      <ahyp:hlinkClr xmlns:ahyp="http://schemas.microsoft.com/office/drawing/2018/hyperlinkcolor" val="tx"/>
                    </a:ext>
                  </a:extLst>
                </a:hlinkClick>
              </a:rPr>
              <a:t>Creative Commons Attribution-ShareAlike 4.0 International</a:t>
            </a:r>
            <a:endParaRPr lang="en-GB" sz="1200" dirty="0">
              <a:solidFill>
                <a:schemeClr val="tx1">
                  <a:lumMod val="75000"/>
                  <a:lumOff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cxnSp>
        <p:nvCxnSpPr>
          <p:cNvPr id="29" name="Straight Connector 28">
            <a:extLst>
              <a:ext uri="{FF2B5EF4-FFF2-40B4-BE49-F238E27FC236}">
                <a16:creationId xmlns:a16="http://schemas.microsoft.com/office/drawing/2014/main" id="{40AFB84A-FC69-A34C-A419-E0FAB0246C93}"/>
              </a:ext>
            </a:extLst>
          </p:cNvPr>
          <p:cNvCxnSpPr>
            <a:cxnSpLocks/>
          </p:cNvCxnSpPr>
          <p:nvPr/>
        </p:nvCxnSpPr>
        <p:spPr>
          <a:xfrm>
            <a:off x="1436317" y="1498900"/>
            <a:ext cx="0" cy="252710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56519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8B2DC4-5DDE-492F-A848-0154A6B8D4D8}"/>
              </a:ext>
            </a:extLst>
          </p:cNvPr>
          <p:cNvSpPr>
            <a:spLocks noGrp="1"/>
          </p:cNvSpPr>
          <p:nvPr>
            <p:ph sz="half" idx="2"/>
          </p:nvPr>
        </p:nvSpPr>
        <p:spPr>
          <a:xfrm>
            <a:off x="8092891" y="1811742"/>
            <a:ext cx="3813842" cy="3108604"/>
          </a:xfrm>
        </p:spPr>
        <p:txBody>
          <a:bodyPr>
            <a:normAutofit/>
          </a:bodyPr>
          <a:lstStyle/>
          <a:p>
            <a:pPr marL="0" indent="0">
              <a:buNone/>
            </a:pPr>
            <a:r>
              <a:rPr lang="en-US" sz="2000" dirty="0"/>
              <a:t>If you go onto the </a:t>
            </a:r>
            <a:r>
              <a:rPr lang="en-US" sz="2000" b="1" dirty="0">
                <a:latin typeface="Open Sans SemiBold" panose="020B0606030504020204" pitchFamily="34" charset="0"/>
                <a:ea typeface="Open Sans SemiBold" panose="020B0606030504020204" pitchFamily="34" charset="0"/>
                <a:cs typeface="Open Sans SemiBold" panose="020B0606030504020204" pitchFamily="34" charset="0"/>
              </a:rPr>
              <a:t>settings tab</a:t>
            </a:r>
            <a:r>
              <a:rPr lang="en-US" sz="2000" dirty="0"/>
              <a:t>, you can use this to choose settings about submissions of data, replace the form or even delete your form.</a:t>
            </a:r>
          </a:p>
        </p:txBody>
      </p:sp>
      <p:sp>
        <p:nvSpPr>
          <p:cNvPr id="3" name="Title 2">
            <a:extLst>
              <a:ext uri="{FF2B5EF4-FFF2-40B4-BE49-F238E27FC236}">
                <a16:creationId xmlns:a16="http://schemas.microsoft.com/office/drawing/2014/main" id="{3423C932-462C-4CC2-8D48-6FAE76F82512}"/>
              </a:ext>
            </a:extLst>
          </p:cNvPr>
          <p:cNvSpPr>
            <a:spLocks noGrp="1"/>
          </p:cNvSpPr>
          <p:nvPr>
            <p:ph type="title"/>
          </p:nvPr>
        </p:nvSpPr>
        <p:spPr/>
        <p:txBody>
          <a:bodyPr/>
          <a:lstStyle/>
          <a:p>
            <a:r>
              <a:rPr lang="en-US" dirty="0"/>
              <a:t>Uploading a form to Kobo</a:t>
            </a:r>
            <a:endParaRPr lang="en-GB" dirty="0"/>
          </a:p>
        </p:txBody>
      </p:sp>
      <p:pic>
        <p:nvPicPr>
          <p:cNvPr id="6" name="Picture 5">
            <a:extLst>
              <a:ext uri="{FF2B5EF4-FFF2-40B4-BE49-F238E27FC236}">
                <a16:creationId xmlns:a16="http://schemas.microsoft.com/office/drawing/2014/main" id="{E8DAC158-99EB-4368-9F54-1DFD02796530}"/>
              </a:ext>
            </a:extLst>
          </p:cNvPr>
          <p:cNvPicPr>
            <a:picLocks noChangeAspect="1"/>
          </p:cNvPicPr>
          <p:nvPr/>
        </p:nvPicPr>
        <p:blipFill>
          <a:blip r:embed="rId3"/>
          <a:srcRect/>
          <a:stretch/>
        </p:blipFill>
        <p:spPr>
          <a:xfrm>
            <a:off x="531020" y="1927855"/>
            <a:ext cx="7068386" cy="4003388"/>
          </a:xfrm>
          <a:prstGeom prst="rect">
            <a:avLst/>
          </a:prstGeom>
          <a:ln w="101600">
            <a:solidFill>
              <a:schemeClr val="bg1"/>
            </a:solidFill>
          </a:ln>
          <a:effectLst>
            <a:outerShdw blurRad="203200" dist="38100" dir="2700000" algn="tl" rotWithShape="0">
              <a:prstClr val="black">
                <a:alpha val="30000"/>
              </a:prstClr>
            </a:outerShdw>
          </a:effectLst>
        </p:spPr>
      </p:pic>
    </p:spTree>
    <p:extLst>
      <p:ext uri="{BB962C8B-B14F-4D97-AF65-F5344CB8AC3E}">
        <p14:creationId xmlns:p14="http://schemas.microsoft.com/office/powerpoint/2010/main" val="326388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8B2DC4-5DDE-492F-A848-0154A6B8D4D8}"/>
              </a:ext>
            </a:extLst>
          </p:cNvPr>
          <p:cNvSpPr>
            <a:spLocks noGrp="1"/>
          </p:cNvSpPr>
          <p:nvPr>
            <p:ph sz="half" idx="2"/>
          </p:nvPr>
        </p:nvSpPr>
        <p:spPr>
          <a:xfrm>
            <a:off x="551670" y="1515187"/>
            <a:ext cx="10972949" cy="2629728"/>
          </a:xfrm>
        </p:spPr>
        <p:txBody>
          <a:bodyPr>
            <a:normAutofit/>
          </a:bodyPr>
          <a:lstStyle/>
          <a:p>
            <a:pPr>
              <a:spcAft>
                <a:spcPts val="1200"/>
              </a:spcAft>
            </a:pPr>
            <a:r>
              <a:rPr lang="en-US" sz="2000" dirty="0"/>
              <a:t>Here, you can also upload media files such as images, audio, videos or other data files which the form uses to pull data from. Other aggregators will allow for media uploads as well.</a:t>
            </a:r>
          </a:p>
          <a:p>
            <a:pPr>
              <a:spcAft>
                <a:spcPts val="1200"/>
              </a:spcAft>
            </a:pPr>
            <a:r>
              <a:rPr lang="en-US" sz="2000" dirty="0"/>
              <a:t>You may do this because you wish to include questions with media responses, such as selecting a picture or audio file rather than a text option. </a:t>
            </a:r>
          </a:p>
          <a:p>
            <a:pPr>
              <a:spcAft>
                <a:spcPts val="1200"/>
              </a:spcAft>
            </a:pPr>
            <a:r>
              <a:rPr lang="en-US" sz="2000" dirty="0"/>
              <a:t>Alternatively, you may require some data to be inputted from a separate file, e.g. for data validation or filling long choice lists.</a:t>
            </a:r>
            <a:endParaRPr lang="en-GB" sz="2000" dirty="0"/>
          </a:p>
        </p:txBody>
      </p:sp>
      <p:sp>
        <p:nvSpPr>
          <p:cNvPr id="3" name="Title 2">
            <a:extLst>
              <a:ext uri="{FF2B5EF4-FFF2-40B4-BE49-F238E27FC236}">
                <a16:creationId xmlns:a16="http://schemas.microsoft.com/office/drawing/2014/main" id="{3423C932-462C-4CC2-8D48-6FAE76F82512}"/>
              </a:ext>
            </a:extLst>
          </p:cNvPr>
          <p:cNvSpPr>
            <a:spLocks noGrp="1"/>
          </p:cNvSpPr>
          <p:nvPr>
            <p:ph type="title"/>
          </p:nvPr>
        </p:nvSpPr>
        <p:spPr/>
        <p:txBody>
          <a:bodyPr/>
          <a:lstStyle/>
          <a:p>
            <a:r>
              <a:rPr lang="en-US" dirty="0"/>
              <a:t>Uploading a form to Kobo</a:t>
            </a:r>
            <a:endParaRPr lang="en-GB" dirty="0"/>
          </a:p>
        </p:txBody>
      </p:sp>
      <p:pic>
        <p:nvPicPr>
          <p:cNvPr id="9" name="Picture 8">
            <a:extLst>
              <a:ext uri="{FF2B5EF4-FFF2-40B4-BE49-F238E27FC236}">
                <a16:creationId xmlns:a16="http://schemas.microsoft.com/office/drawing/2014/main" id="{D8CB39E2-3369-47F3-8117-843CC7DFC809}"/>
              </a:ext>
            </a:extLst>
          </p:cNvPr>
          <p:cNvPicPr>
            <a:picLocks noChangeAspect="1"/>
          </p:cNvPicPr>
          <p:nvPr/>
        </p:nvPicPr>
        <p:blipFill>
          <a:blip r:embed="rId3"/>
          <a:srcRect/>
          <a:stretch/>
        </p:blipFill>
        <p:spPr>
          <a:xfrm>
            <a:off x="2398092" y="4252195"/>
            <a:ext cx="7395816" cy="201409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44042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7C75AA-0B12-432C-8119-FF98AE71C95B}"/>
              </a:ext>
            </a:extLst>
          </p:cNvPr>
          <p:cNvSpPr>
            <a:spLocks noGrp="1"/>
          </p:cNvSpPr>
          <p:nvPr>
            <p:ph idx="1"/>
          </p:nvPr>
        </p:nvSpPr>
        <p:spPr/>
        <p:txBody>
          <a:bodyPr/>
          <a:lstStyle/>
          <a:p>
            <a:pPr>
              <a:spcAft>
                <a:spcPts val="900"/>
              </a:spcAft>
            </a:pPr>
            <a:r>
              <a:rPr lang="en-US" dirty="0"/>
              <a:t>Choose the ODK Aggregator which suits your needs:</a:t>
            </a:r>
          </a:p>
          <a:p>
            <a:pPr lvl="1">
              <a:spcAft>
                <a:spcPts val="900"/>
              </a:spcAft>
            </a:pPr>
            <a:r>
              <a:rPr lang="en-US" dirty="0"/>
              <a:t>Other options besides Kobo may be better equipped to your project</a:t>
            </a:r>
          </a:p>
          <a:p>
            <a:pPr lvl="1">
              <a:spcAft>
                <a:spcPts val="1200"/>
              </a:spcAft>
            </a:pPr>
            <a:r>
              <a:rPr lang="en-US" dirty="0"/>
              <a:t>For instance, ONA can host many more projects and more daily submissions (not free)</a:t>
            </a:r>
          </a:p>
          <a:p>
            <a:pPr>
              <a:spcAft>
                <a:spcPts val="900"/>
              </a:spcAft>
            </a:pPr>
            <a:r>
              <a:rPr lang="en-US" dirty="0"/>
              <a:t>Upload your XLSform and create a project</a:t>
            </a:r>
          </a:p>
          <a:p>
            <a:pPr lvl="1">
              <a:spcAft>
                <a:spcPts val="1200"/>
              </a:spcAft>
            </a:pPr>
            <a:r>
              <a:rPr lang="en-US" dirty="0"/>
              <a:t>Keep all your forms, media files and data together</a:t>
            </a:r>
          </a:p>
          <a:p>
            <a:pPr>
              <a:spcAft>
                <a:spcPts val="1200"/>
              </a:spcAft>
            </a:pPr>
            <a:r>
              <a:rPr lang="en-US" dirty="0"/>
              <a:t>You will need your username and password for data collection</a:t>
            </a:r>
          </a:p>
        </p:txBody>
      </p:sp>
      <p:sp>
        <p:nvSpPr>
          <p:cNvPr id="3" name="Title 2">
            <a:extLst>
              <a:ext uri="{FF2B5EF4-FFF2-40B4-BE49-F238E27FC236}">
                <a16:creationId xmlns:a16="http://schemas.microsoft.com/office/drawing/2014/main" id="{305E9B22-6104-4064-A431-296A1270F933}"/>
              </a:ext>
            </a:extLst>
          </p:cNvPr>
          <p:cNvSpPr>
            <a:spLocks noGrp="1"/>
          </p:cNvSpPr>
          <p:nvPr>
            <p:ph type="title"/>
          </p:nvPr>
        </p:nvSpPr>
        <p:spPr>
          <a:xfrm>
            <a:off x="270933" y="440827"/>
            <a:ext cx="3504642" cy="5287670"/>
          </a:xfrm>
        </p:spPr>
        <p:txBody>
          <a:bodyPr/>
          <a:lstStyle/>
          <a:p>
            <a:r>
              <a:rPr lang="en-US" dirty="0"/>
              <a:t>Summary</a:t>
            </a:r>
            <a:endParaRPr lang="en-GB" dirty="0"/>
          </a:p>
        </p:txBody>
      </p:sp>
    </p:spTree>
    <p:extLst>
      <p:ext uri="{BB962C8B-B14F-4D97-AF65-F5344CB8AC3E}">
        <p14:creationId xmlns:p14="http://schemas.microsoft.com/office/powerpoint/2010/main" val="380903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AAADC98-361E-D348-9854-08FD463970F7}"/>
              </a:ext>
            </a:extLst>
          </p:cNvPr>
          <p:cNvSpPr>
            <a:spLocks noGrp="1"/>
          </p:cNvSpPr>
          <p:nvPr>
            <p:ph type="body" sz="quarter" idx="10"/>
          </p:nvPr>
        </p:nvSpPr>
        <p:spPr/>
        <p:txBody>
          <a:bodyPr/>
          <a:lstStyle/>
          <a:p>
            <a:r>
              <a:rPr lang="en-GB" dirty="0"/>
              <a:t>From the webinar series:</a:t>
            </a:r>
            <a:br>
              <a:rPr lang="en-GB" dirty="0"/>
            </a:br>
            <a:r>
              <a:rPr lang="en-GB" dirty="0"/>
              <a:t>Introduction to ODK</a:t>
            </a:r>
          </a:p>
        </p:txBody>
      </p:sp>
      <p:sp>
        <p:nvSpPr>
          <p:cNvPr id="7" name="Text Placeholder 6">
            <a:extLst>
              <a:ext uri="{FF2B5EF4-FFF2-40B4-BE49-F238E27FC236}">
                <a16:creationId xmlns:a16="http://schemas.microsoft.com/office/drawing/2014/main" id="{D01D29D9-EAB0-2549-988E-62281C3880AB}"/>
              </a:ext>
            </a:extLst>
          </p:cNvPr>
          <p:cNvSpPr>
            <a:spLocks noGrp="1"/>
          </p:cNvSpPr>
          <p:nvPr>
            <p:ph type="body" sz="quarter" idx="11"/>
          </p:nvPr>
        </p:nvSpPr>
        <p:spPr/>
        <p:txBody>
          <a:bodyPr/>
          <a:lstStyle/>
          <a:p>
            <a:r>
              <a:rPr lang="en-GB" dirty="0"/>
              <a:t>Created and presented by </a:t>
            </a:r>
            <a:r>
              <a:rPr lang="en-GB" b="1" dirty="0">
                <a:latin typeface="Open Sans SemiBold" panose="020B0606030504020204" pitchFamily="34" charset="0"/>
                <a:ea typeface="Open Sans SemiBold" panose="020B0606030504020204" pitchFamily="34" charset="0"/>
                <a:cs typeface="Open Sans SemiBold" panose="020B0606030504020204" pitchFamily="34" charset="0"/>
              </a:rPr>
              <a:t>Alex Thomson</a:t>
            </a:r>
          </a:p>
          <a:p>
            <a:r>
              <a:rPr lang="en-GB" dirty="0"/>
              <a:t>CCRP – Research Methods Support project</a:t>
            </a:r>
          </a:p>
          <a:p>
            <a:r>
              <a:rPr lang="en-GB" dirty="0"/>
              <a:t>May 2020</a:t>
            </a:r>
          </a:p>
        </p:txBody>
      </p:sp>
    </p:spTree>
    <p:extLst>
      <p:ext uri="{BB962C8B-B14F-4D97-AF65-F5344CB8AC3E}">
        <p14:creationId xmlns:p14="http://schemas.microsoft.com/office/powerpoint/2010/main" val="514773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2A652A-49B3-485E-8120-4257AF625430}"/>
              </a:ext>
            </a:extLst>
          </p:cNvPr>
          <p:cNvSpPr>
            <a:spLocks noGrp="1"/>
          </p:cNvSpPr>
          <p:nvPr>
            <p:ph idx="1"/>
          </p:nvPr>
        </p:nvSpPr>
        <p:spPr/>
        <p:txBody>
          <a:bodyPr/>
          <a:lstStyle/>
          <a:p>
            <a:r>
              <a:rPr lang="en-US" dirty="0"/>
              <a:t>ODK Aggregators</a:t>
            </a:r>
          </a:p>
          <a:p>
            <a:r>
              <a:rPr lang="en-US" dirty="0"/>
              <a:t>Creating an account with Kobo</a:t>
            </a:r>
          </a:p>
          <a:p>
            <a:r>
              <a:rPr lang="en-US" dirty="0"/>
              <a:t>Uploading a form to Kobo</a:t>
            </a:r>
          </a:p>
          <a:p>
            <a:r>
              <a:rPr lang="en-US" dirty="0"/>
              <a:t>Settings</a:t>
            </a:r>
          </a:p>
        </p:txBody>
      </p:sp>
      <p:sp>
        <p:nvSpPr>
          <p:cNvPr id="3" name="Title 2">
            <a:extLst>
              <a:ext uri="{FF2B5EF4-FFF2-40B4-BE49-F238E27FC236}">
                <a16:creationId xmlns:a16="http://schemas.microsoft.com/office/drawing/2014/main" id="{89DC58CA-0229-41E2-B885-1EAC6245605C}"/>
              </a:ext>
            </a:extLst>
          </p:cNvPr>
          <p:cNvSpPr>
            <a:spLocks noGrp="1"/>
          </p:cNvSpPr>
          <p:nvPr>
            <p:ph type="title"/>
          </p:nvPr>
        </p:nvSpPr>
        <p:spPr/>
        <p:txBody>
          <a:bodyPr/>
          <a:lstStyle/>
          <a:p>
            <a:r>
              <a:rPr lang="en-US" dirty="0"/>
              <a:t>Contents</a:t>
            </a:r>
            <a:endParaRPr lang="en-GB" dirty="0"/>
          </a:p>
        </p:txBody>
      </p:sp>
    </p:spTree>
    <p:extLst>
      <p:ext uri="{BB962C8B-B14F-4D97-AF65-F5344CB8AC3E}">
        <p14:creationId xmlns:p14="http://schemas.microsoft.com/office/powerpoint/2010/main" val="119370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20DFD7-781E-6A48-93C5-DA1A9EA77E0C}"/>
              </a:ext>
            </a:extLst>
          </p:cNvPr>
          <p:cNvSpPr>
            <a:spLocks noGrp="1"/>
          </p:cNvSpPr>
          <p:nvPr>
            <p:ph type="title"/>
          </p:nvPr>
        </p:nvSpPr>
        <p:spPr/>
        <p:txBody>
          <a:bodyPr/>
          <a:lstStyle/>
          <a:p>
            <a:r>
              <a:rPr lang="en-US" sz="5100" dirty="0"/>
              <a:t>ODK Process Steps</a:t>
            </a:r>
          </a:p>
        </p:txBody>
      </p:sp>
      <p:grpSp>
        <p:nvGrpSpPr>
          <p:cNvPr id="93" name="Group 92">
            <a:extLst>
              <a:ext uri="{FF2B5EF4-FFF2-40B4-BE49-F238E27FC236}">
                <a16:creationId xmlns:a16="http://schemas.microsoft.com/office/drawing/2014/main" id="{7CB4E475-72E0-5548-96A9-622294DF1124}"/>
              </a:ext>
            </a:extLst>
          </p:cNvPr>
          <p:cNvGrpSpPr/>
          <p:nvPr/>
        </p:nvGrpSpPr>
        <p:grpSpPr>
          <a:xfrm>
            <a:off x="6117091" y="1717182"/>
            <a:ext cx="2227189" cy="2050596"/>
            <a:chOff x="6117091" y="1717182"/>
            <a:chExt cx="2227189" cy="2050596"/>
          </a:xfrm>
        </p:grpSpPr>
        <p:pic>
          <p:nvPicPr>
            <p:cNvPr id="6" name="Graphic 5" descr="Download from cloud">
              <a:extLst>
                <a:ext uri="{FF2B5EF4-FFF2-40B4-BE49-F238E27FC236}">
                  <a16:creationId xmlns:a16="http://schemas.microsoft.com/office/drawing/2014/main" id="{734E141D-EA3C-A140-81F8-FE767E1767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8322" y="2200966"/>
              <a:ext cx="1566812" cy="1566812"/>
            </a:xfrm>
            <a:prstGeom prst="rect">
              <a:avLst/>
            </a:prstGeom>
          </p:spPr>
        </p:pic>
        <p:sp>
          <p:nvSpPr>
            <p:cNvPr id="13" name="TextBox 12">
              <a:extLst>
                <a:ext uri="{FF2B5EF4-FFF2-40B4-BE49-F238E27FC236}">
                  <a16:creationId xmlns:a16="http://schemas.microsoft.com/office/drawing/2014/main" id="{2A475380-16F4-3B49-AF63-E558C22503BC}"/>
                </a:ext>
              </a:extLst>
            </p:cNvPr>
            <p:cNvSpPr txBox="1"/>
            <p:nvPr/>
          </p:nvSpPr>
          <p:spPr>
            <a:xfrm>
              <a:off x="6117091" y="1717182"/>
              <a:ext cx="2227189" cy="584775"/>
            </a:xfrm>
            <a:prstGeom prst="rect">
              <a:avLst/>
            </a:prstGeom>
            <a:noFill/>
          </p:spPr>
          <p:txBody>
            <a:bodyPr wrap="square" rtlCol="0">
              <a:spAutoFit/>
            </a:bodyPr>
            <a:lstStyle/>
            <a:p>
              <a:pPr algn="ctr"/>
              <a:r>
                <a:rPr lang="en-US"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ODK Aggregator (ONA, Kobo, etc.)</a:t>
              </a:r>
              <a:endParaRPr lang="en-GB"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grpSp>
        <p:nvGrpSpPr>
          <p:cNvPr id="96" name="Group 95">
            <a:extLst>
              <a:ext uri="{FF2B5EF4-FFF2-40B4-BE49-F238E27FC236}">
                <a16:creationId xmlns:a16="http://schemas.microsoft.com/office/drawing/2014/main" id="{FC270ED5-52AD-9D4E-89B4-FA0C285CB3BE}"/>
              </a:ext>
            </a:extLst>
          </p:cNvPr>
          <p:cNvGrpSpPr/>
          <p:nvPr/>
        </p:nvGrpSpPr>
        <p:grpSpPr>
          <a:xfrm>
            <a:off x="9009685" y="3915546"/>
            <a:ext cx="1976153" cy="1813574"/>
            <a:chOff x="9009685" y="3915546"/>
            <a:chExt cx="1976153" cy="1813574"/>
          </a:xfrm>
        </p:grpSpPr>
        <p:pic>
          <p:nvPicPr>
            <p:cNvPr id="7" name="Graphic 6" descr="Smart Phone">
              <a:extLst>
                <a:ext uri="{FF2B5EF4-FFF2-40B4-BE49-F238E27FC236}">
                  <a16:creationId xmlns:a16="http://schemas.microsoft.com/office/drawing/2014/main" id="{DC0368A0-81B7-A64A-B5BB-D849A907E4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4519" y="3915546"/>
              <a:ext cx="1466485" cy="1466485"/>
            </a:xfrm>
            <a:prstGeom prst="rect">
              <a:avLst/>
            </a:prstGeom>
          </p:spPr>
        </p:pic>
        <p:sp>
          <p:nvSpPr>
            <p:cNvPr id="14" name="TextBox 13">
              <a:extLst>
                <a:ext uri="{FF2B5EF4-FFF2-40B4-BE49-F238E27FC236}">
                  <a16:creationId xmlns:a16="http://schemas.microsoft.com/office/drawing/2014/main" id="{F741B09E-A0D8-684B-86A5-563A49C26E2C}"/>
                </a:ext>
              </a:extLst>
            </p:cNvPr>
            <p:cNvSpPr txBox="1"/>
            <p:nvPr/>
          </p:nvSpPr>
          <p:spPr>
            <a:xfrm>
              <a:off x="9009685" y="5390566"/>
              <a:ext cx="1976153" cy="338554"/>
            </a:xfrm>
            <a:prstGeom prst="rect">
              <a:avLst/>
            </a:prstGeom>
            <a:noFill/>
          </p:spPr>
          <p:txBody>
            <a:bodyPr wrap="square" rtlCol="0">
              <a:spAutoFit/>
            </a:bodyPr>
            <a:lstStyle/>
            <a:p>
              <a:pPr algn="ctr"/>
              <a:r>
                <a:rPr lang="en-US"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Mobile Device</a:t>
              </a:r>
              <a:endParaRPr lang="en-GB"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grpSp>
        <p:nvGrpSpPr>
          <p:cNvPr id="91" name="Group 90">
            <a:extLst>
              <a:ext uri="{FF2B5EF4-FFF2-40B4-BE49-F238E27FC236}">
                <a16:creationId xmlns:a16="http://schemas.microsoft.com/office/drawing/2014/main" id="{684D5EF4-F388-164F-9F0A-B48277C4B1FB}"/>
              </a:ext>
            </a:extLst>
          </p:cNvPr>
          <p:cNvGrpSpPr/>
          <p:nvPr/>
        </p:nvGrpSpPr>
        <p:grpSpPr>
          <a:xfrm>
            <a:off x="3474232" y="3742561"/>
            <a:ext cx="1976153" cy="2002543"/>
            <a:chOff x="3474232" y="3742561"/>
            <a:chExt cx="1976153" cy="2002543"/>
          </a:xfrm>
        </p:grpSpPr>
        <p:pic>
          <p:nvPicPr>
            <p:cNvPr id="5" name="Graphic 4" descr="Computer">
              <a:extLst>
                <a:ext uri="{FF2B5EF4-FFF2-40B4-BE49-F238E27FC236}">
                  <a16:creationId xmlns:a16="http://schemas.microsoft.com/office/drawing/2014/main" id="{5EF5F7EE-4962-2E4C-969E-56715BB3C6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31143" y="3742561"/>
              <a:ext cx="1862332" cy="1862332"/>
            </a:xfrm>
            <a:prstGeom prst="rect">
              <a:avLst/>
            </a:prstGeom>
          </p:spPr>
        </p:pic>
        <p:sp>
          <p:nvSpPr>
            <p:cNvPr id="15" name="TextBox 14">
              <a:extLst>
                <a:ext uri="{FF2B5EF4-FFF2-40B4-BE49-F238E27FC236}">
                  <a16:creationId xmlns:a16="http://schemas.microsoft.com/office/drawing/2014/main" id="{2BC1324A-09DF-AD4A-A3CD-F74648CC8B5C}"/>
                </a:ext>
              </a:extLst>
            </p:cNvPr>
            <p:cNvSpPr txBox="1"/>
            <p:nvPr/>
          </p:nvSpPr>
          <p:spPr>
            <a:xfrm>
              <a:off x="3474232" y="5406550"/>
              <a:ext cx="1976153" cy="338554"/>
            </a:xfrm>
            <a:prstGeom prst="rect">
              <a:avLst/>
            </a:prstGeom>
            <a:noFill/>
          </p:spPr>
          <p:txBody>
            <a:bodyPr wrap="square" rtlCol="0">
              <a:spAutoFit/>
            </a:bodyPr>
            <a:lstStyle/>
            <a:p>
              <a:pPr algn="ctr"/>
              <a:r>
                <a:rPr lang="en-US"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Computer</a:t>
              </a:r>
              <a:endParaRPr lang="en-GB"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grpSp>
        <p:nvGrpSpPr>
          <p:cNvPr id="89" name="Group 88">
            <a:extLst>
              <a:ext uri="{FF2B5EF4-FFF2-40B4-BE49-F238E27FC236}">
                <a16:creationId xmlns:a16="http://schemas.microsoft.com/office/drawing/2014/main" id="{096A47DA-097E-6B4C-A39C-DA6DE180B5F4}"/>
              </a:ext>
            </a:extLst>
          </p:cNvPr>
          <p:cNvGrpSpPr/>
          <p:nvPr/>
        </p:nvGrpSpPr>
        <p:grpSpPr>
          <a:xfrm>
            <a:off x="1696679" y="1702400"/>
            <a:ext cx="1435958" cy="1872633"/>
            <a:chOff x="1696679" y="1702400"/>
            <a:chExt cx="1435958" cy="1872633"/>
          </a:xfrm>
        </p:grpSpPr>
        <p:pic>
          <p:nvPicPr>
            <p:cNvPr id="4" name="Graphic 3" descr="Paper">
              <a:extLst>
                <a:ext uri="{FF2B5EF4-FFF2-40B4-BE49-F238E27FC236}">
                  <a16:creationId xmlns:a16="http://schemas.microsoft.com/office/drawing/2014/main" id="{C2CDC81B-959D-154D-A2FF-3C149FAB41C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81039" y="2307795"/>
              <a:ext cx="1267238" cy="1267238"/>
            </a:xfrm>
            <a:prstGeom prst="rect">
              <a:avLst/>
            </a:prstGeom>
          </p:spPr>
        </p:pic>
        <p:sp>
          <p:nvSpPr>
            <p:cNvPr id="16" name="TextBox 15">
              <a:extLst>
                <a:ext uri="{FF2B5EF4-FFF2-40B4-BE49-F238E27FC236}">
                  <a16:creationId xmlns:a16="http://schemas.microsoft.com/office/drawing/2014/main" id="{89D57774-578F-6B4F-A25A-DDE7C7F20BEF}"/>
                </a:ext>
              </a:extLst>
            </p:cNvPr>
            <p:cNvSpPr txBox="1"/>
            <p:nvPr/>
          </p:nvSpPr>
          <p:spPr>
            <a:xfrm>
              <a:off x="1696679" y="1702400"/>
              <a:ext cx="1435958" cy="584775"/>
            </a:xfrm>
            <a:prstGeom prst="rect">
              <a:avLst/>
            </a:prstGeom>
            <a:noFill/>
          </p:spPr>
          <p:txBody>
            <a:bodyPr wrap="square" rtlCol="0">
              <a:spAutoFit/>
            </a:bodyPr>
            <a:lstStyle/>
            <a:p>
              <a:pPr algn="ctr"/>
              <a:r>
                <a:rPr lang="en-US"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Paper Survey</a:t>
              </a:r>
              <a:endParaRPr lang="en-GB" sz="1600" b="1" dirty="0">
                <a:solidFill>
                  <a:schemeClr val="accent4">
                    <a:lumMod val="7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grpSp>
      <p:sp>
        <p:nvSpPr>
          <p:cNvPr id="70" name="Arc 69">
            <a:extLst>
              <a:ext uri="{FF2B5EF4-FFF2-40B4-BE49-F238E27FC236}">
                <a16:creationId xmlns:a16="http://schemas.microsoft.com/office/drawing/2014/main" id="{8F2206BD-912F-9D4A-9B88-783E36881B33}"/>
              </a:ext>
            </a:extLst>
          </p:cNvPr>
          <p:cNvSpPr/>
          <p:nvPr/>
        </p:nvSpPr>
        <p:spPr>
          <a:xfrm rot="10800000">
            <a:off x="2585933" y="3122477"/>
            <a:ext cx="1243960" cy="1243960"/>
          </a:xfrm>
          <a:prstGeom prst="arc">
            <a:avLst>
              <a:gd name="adj1" fmla="val 15611862"/>
              <a:gd name="adj2" fmla="val 121508"/>
            </a:avLst>
          </a:prstGeom>
          <a:ln w="63500">
            <a:solidFill>
              <a:schemeClr val="bg2">
                <a:lumMod val="7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Arc 71">
            <a:extLst>
              <a:ext uri="{FF2B5EF4-FFF2-40B4-BE49-F238E27FC236}">
                <a16:creationId xmlns:a16="http://schemas.microsoft.com/office/drawing/2014/main" id="{0300E81E-7D71-B74C-8D34-3774AB6CDFEF}"/>
              </a:ext>
            </a:extLst>
          </p:cNvPr>
          <p:cNvSpPr/>
          <p:nvPr/>
        </p:nvSpPr>
        <p:spPr>
          <a:xfrm rot="5110829" flipH="1">
            <a:off x="7659291" y="2592088"/>
            <a:ext cx="1868946" cy="2291226"/>
          </a:xfrm>
          <a:prstGeom prst="arc">
            <a:avLst>
              <a:gd name="adj1" fmla="val 16102641"/>
              <a:gd name="adj2" fmla="val 121508"/>
            </a:avLst>
          </a:prstGeom>
          <a:ln w="63500">
            <a:solidFill>
              <a:schemeClr val="bg2">
                <a:lumMod val="7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Arc 72">
            <a:extLst>
              <a:ext uri="{FF2B5EF4-FFF2-40B4-BE49-F238E27FC236}">
                <a16:creationId xmlns:a16="http://schemas.microsoft.com/office/drawing/2014/main" id="{657BE2FD-A0B0-DC45-987B-5C25058414AB}"/>
              </a:ext>
            </a:extLst>
          </p:cNvPr>
          <p:cNvSpPr/>
          <p:nvPr/>
        </p:nvSpPr>
        <p:spPr>
          <a:xfrm rot="16489171">
            <a:off x="5035218" y="2592088"/>
            <a:ext cx="1868946" cy="2291226"/>
          </a:xfrm>
          <a:prstGeom prst="arc">
            <a:avLst>
              <a:gd name="adj1" fmla="val 16102641"/>
              <a:gd name="adj2" fmla="val 121508"/>
            </a:avLst>
          </a:prstGeom>
          <a:ln w="63500">
            <a:solidFill>
              <a:schemeClr val="bg2">
                <a:lumMod val="7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Arc 73">
            <a:extLst>
              <a:ext uri="{FF2B5EF4-FFF2-40B4-BE49-F238E27FC236}">
                <a16:creationId xmlns:a16="http://schemas.microsoft.com/office/drawing/2014/main" id="{444F6A66-3364-DC4F-BF2F-166E751A34C0}"/>
              </a:ext>
            </a:extLst>
          </p:cNvPr>
          <p:cNvSpPr/>
          <p:nvPr/>
        </p:nvSpPr>
        <p:spPr>
          <a:xfrm rot="5110829" flipH="1">
            <a:off x="7773148" y="2965482"/>
            <a:ext cx="1582828" cy="1849707"/>
          </a:xfrm>
          <a:prstGeom prst="arc">
            <a:avLst>
              <a:gd name="adj1" fmla="val 15904250"/>
              <a:gd name="adj2" fmla="val 21402781"/>
            </a:avLst>
          </a:prstGeom>
          <a:ln w="63500">
            <a:solidFill>
              <a:schemeClr val="bg1">
                <a:lumMod val="65000"/>
              </a:schemeClr>
            </a:solidFill>
            <a:headEnd type="none" w="med" len="sm"/>
            <a:tailEnd type="triangle" w="med" len="sm"/>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Arc 75">
            <a:extLst>
              <a:ext uri="{FF2B5EF4-FFF2-40B4-BE49-F238E27FC236}">
                <a16:creationId xmlns:a16="http://schemas.microsoft.com/office/drawing/2014/main" id="{408000A0-6D3C-A246-8B30-BCBFBFE4AC79}"/>
              </a:ext>
            </a:extLst>
          </p:cNvPr>
          <p:cNvSpPr/>
          <p:nvPr/>
        </p:nvSpPr>
        <p:spPr>
          <a:xfrm rot="16489171">
            <a:off x="5218432" y="2951696"/>
            <a:ext cx="1579684" cy="1849973"/>
          </a:xfrm>
          <a:prstGeom prst="arc">
            <a:avLst>
              <a:gd name="adj1" fmla="val 15706093"/>
              <a:gd name="adj2" fmla="val 21402781"/>
            </a:avLst>
          </a:prstGeom>
          <a:ln w="63500">
            <a:solidFill>
              <a:schemeClr val="bg1">
                <a:lumMod val="65000"/>
              </a:schemeClr>
            </a:solidFill>
            <a:headEnd type="triangle" w="med" len="sm"/>
            <a:tailEnd type="non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8" name="Group 87">
            <a:extLst>
              <a:ext uri="{FF2B5EF4-FFF2-40B4-BE49-F238E27FC236}">
                <a16:creationId xmlns:a16="http://schemas.microsoft.com/office/drawing/2014/main" id="{7D7A4D11-A559-9A4E-99B5-4424B7B627F1}"/>
              </a:ext>
            </a:extLst>
          </p:cNvPr>
          <p:cNvGrpSpPr/>
          <p:nvPr/>
        </p:nvGrpSpPr>
        <p:grpSpPr>
          <a:xfrm>
            <a:off x="697510" y="4186473"/>
            <a:ext cx="1953504" cy="1273936"/>
            <a:chOff x="697510" y="4186473"/>
            <a:chExt cx="1953504" cy="1273936"/>
          </a:xfrm>
        </p:grpSpPr>
        <p:sp>
          <p:nvSpPr>
            <p:cNvPr id="77" name="Rounded Rectangle 76">
              <a:extLst>
                <a:ext uri="{FF2B5EF4-FFF2-40B4-BE49-F238E27FC236}">
                  <a16:creationId xmlns:a16="http://schemas.microsoft.com/office/drawing/2014/main" id="{A342DAC0-3278-C345-AC75-81DF445006F9}"/>
                </a:ext>
              </a:extLst>
            </p:cNvPr>
            <p:cNvSpPr/>
            <p:nvPr/>
          </p:nvSpPr>
          <p:spPr>
            <a:xfrm>
              <a:off x="697510" y="4525365"/>
              <a:ext cx="1953504" cy="935044"/>
            </a:xfrm>
            <a:prstGeom prst="roundRect">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17" name="TextBox 16">
              <a:extLst>
                <a:ext uri="{FF2B5EF4-FFF2-40B4-BE49-F238E27FC236}">
                  <a16:creationId xmlns:a16="http://schemas.microsoft.com/office/drawing/2014/main" id="{E6AFD86A-F4D2-234D-B5A5-2B2F2EE666DA}"/>
                </a:ext>
              </a:extLst>
            </p:cNvPr>
            <p:cNvSpPr txBox="1"/>
            <p:nvPr/>
          </p:nvSpPr>
          <p:spPr>
            <a:xfrm>
              <a:off x="824142" y="4646790"/>
              <a:ext cx="1826872" cy="692497"/>
            </a:xfrm>
            <a:prstGeom prst="rect">
              <a:avLst/>
            </a:prstGeom>
            <a:noFill/>
          </p:spPr>
          <p:txBody>
            <a:bodyPr wrap="square" rtlCol="0">
              <a:spAutoFit/>
            </a:bodyPr>
            <a:lstStyle/>
            <a:p>
              <a:r>
                <a:rPr lang="en-US" sz="13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rPr>
                <a:t>Move from paper to digital by creating an XLSform</a:t>
              </a:r>
              <a:endParaRPr lang="en-GB" sz="1300" dirty="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2" name="Triangle 81">
              <a:extLst>
                <a:ext uri="{FF2B5EF4-FFF2-40B4-BE49-F238E27FC236}">
                  <a16:creationId xmlns:a16="http://schemas.microsoft.com/office/drawing/2014/main" id="{C2DE06A8-F462-6E4D-96CC-478A6CC3AF22}"/>
                </a:ext>
              </a:extLst>
            </p:cNvPr>
            <p:cNvSpPr/>
            <p:nvPr/>
          </p:nvSpPr>
          <p:spPr>
            <a:xfrm rot="2301395">
              <a:off x="2011752" y="4186473"/>
              <a:ext cx="304800" cy="541853"/>
            </a:xfrm>
            <a:prstGeom prst="triangle">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grpSp>
        <p:nvGrpSpPr>
          <p:cNvPr id="90" name="Group 89">
            <a:extLst>
              <a:ext uri="{FF2B5EF4-FFF2-40B4-BE49-F238E27FC236}">
                <a16:creationId xmlns:a16="http://schemas.microsoft.com/office/drawing/2014/main" id="{80166CDC-5B5E-204A-BA10-973BC8CE3502}"/>
              </a:ext>
            </a:extLst>
          </p:cNvPr>
          <p:cNvGrpSpPr/>
          <p:nvPr/>
        </p:nvGrpSpPr>
        <p:grpSpPr>
          <a:xfrm>
            <a:off x="3692591" y="1717182"/>
            <a:ext cx="1990485" cy="1345316"/>
            <a:chOff x="3692591" y="1717182"/>
            <a:chExt cx="1990485" cy="1345316"/>
          </a:xfrm>
        </p:grpSpPr>
        <p:sp>
          <p:nvSpPr>
            <p:cNvPr id="78" name="Rounded Rectangle 77">
              <a:extLst>
                <a:ext uri="{FF2B5EF4-FFF2-40B4-BE49-F238E27FC236}">
                  <a16:creationId xmlns:a16="http://schemas.microsoft.com/office/drawing/2014/main" id="{7064ED68-B0D4-834D-B43D-A623B70C5F31}"/>
                </a:ext>
              </a:extLst>
            </p:cNvPr>
            <p:cNvSpPr/>
            <p:nvPr/>
          </p:nvSpPr>
          <p:spPr>
            <a:xfrm>
              <a:off x="3692591" y="1717182"/>
              <a:ext cx="1953504" cy="935044"/>
            </a:xfrm>
            <a:prstGeom prst="roundRect">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sp>
          <p:nvSpPr>
            <p:cNvPr id="18" name="TextBox 17">
              <a:extLst>
                <a:ext uri="{FF2B5EF4-FFF2-40B4-BE49-F238E27FC236}">
                  <a16:creationId xmlns:a16="http://schemas.microsoft.com/office/drawing/2014/main" id="{29286A5B-15C3-2144-B48D-C964A947723D}"/>
                </a:ext>
              </a:extLst>
            </p:cNvPr>
            <p:cNvSpPr txBox="1"/>
            <p:nvPr/>
          </p:nvSpPr>
          <p:spPr>
            <a:xfrm>
              <a:off x="3758553" y="1939147"/>
              <a:ext cx="1924523" cy="492443"/>
            </a:xfrm>
            <a:prstGeom prst="rect">
              <a:avLst/>
            </a:prstGeom>
            <a:noFill/>
          </p:spPr>
          <p:txBody>
            <a:bodyPr wrap="square" rtlCol="0">
              <a:spAutoFit/>
            </a:bodyPr>
            <a:lstStyle>
              <a:defPPr>
                <a:defRPr lang="en-US"/>
              </a:defPPr>
              <a:lvl1pPr>
                <a:defRPr sz="13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Upload the form to an ODK aggregator</a:t>
              </a:r>
              <a:endParaRPr lang="en-GB" dirty="0"/>
            </a:p>
          </p:txBody>
        </p:sp>
        <p:sp>
          <p:nvSpPr>
            <p:cNvPr id="83" name="Triangle 82">
              <a:extLst>
                <a:ext uri="{FF2B5EF4-FFF2-40B4-BE49-F238E27FC236}">
                  <a16:creationId xmlns:a16="http://schemas.microsoft.com/office/drawing/2014/main" id="{BDA710C0-76F0-9948-A9CC-10D73D1419CF}"/>
                </a:ext>
              </a:extLst>
            </p:cNvPr>
            <p:cNvSpPr/>
            <p:nvPr/>
          </p:nvSpPr>
          <p:spPr>
            <a:xfrm rot="9144285">
              <a:off x="4723630" y="2520645"/>
              <a:ext cx="304800" cy="541853"/>
            </a:xfrm>
            <a:prstGeom prst="triangle">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grpSp>
        <p:nvGrpSpPr>
          <p:cNvPr id="95" name="Group 94">
            <a:extLst>
              <a:ext uri="{FF2B5EF4-FFF2-40B4-BE49-F238E27FC236}">
                <a16:creationId xmlns:a16="http://schemas.microsoft.com/office/drawing/2014/main" id="{D26E9ACB-575F-C34C-86FD-0AF97B8D3FE1}"/>
              </a:ext>
            </a:extLst>
          </p:cNvPr>
          <p:cNvGrpSpPr/>
          <p:nvPr/>
        </p:nvGrpSpPr>
        <p:grpSpPr>
          <a:xfrm>
            <a:off x="7501752" y="3486900"/>
            <a:ext cx="1762767" cy="1404980"/>
            <a:chOff x="9077845" y="1245542"/>
            <a:chExt cx="1762767" cy="1404980"/>
          </a:xfrm>
        </p:grpSpPr>
        <p:sp>
          <p:nvSpPr>
            <p:cNvPr id="79" name="Rounded Rectangle 78">
              <a:extLst>
                <a:ext uri="{FF2B5EF4-FFF2-40B4-BE49-F238E27FC236}">
                  <a16:creationId xmlns:a16="http://schemas.microsoft.com/office/drawing/2014/main" id="{DA9F451C-0E5C-5746-AC23-A4144A18F139}"/>
                </a:ext>
              </a:extLst>
            </p:cNvPr>
            <p:cNvSpPr/>
            <p:nvPr/>
          </p:nvSpPr>
          <p:spPr>
            <a:xfrm>
              <a:off x="9077845" y="1715478"/>
              <a:ext cx="1762767" cy="93504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sp>
          <p:nvSpPr>
            <p:cNvPr id="20" name="TextBox 19">
              <a:extLst>
                <a:ext uri="{FF2B5EF4-FFF2-40B4-BE49-F238E27FC236}">
                  <a16:creationId xmlns:a16="http://schemas.microsoft.com/office/drawing/2014/main" id="{61DF1884-5F8C-E240-8E6D-279C9609E5BD}"/>
                </a:ext>
              </a:extLst>
            </p:cNvPr>
            <p:cNvSpPr txBox="1"/>
            <p:nvPr/>
          </p:nvSpPr>
          <p:spPr>
            <a:xfrm>
              <a:off x="9170944" y="1941741"/>
              <a:ext cx="1542755" cy="492443"/>
            </a:xfrm>
            <a:prstGeom prst="rect">
              <a:avLst/>
            </a:prstGeom>
            <a:noFill/>
          </p:spPr>
          <p:txBody>
            <a:bodyPr wrap="square" rtlCol="0">
              <a:spAutoFit/>
            </a:bodyPr>
            <a:lstStyle>
              <a:defPPr>
                <a:defRPr lang="en-US"/>
              </a:defPPr>
              <a:lvl1pPr>
                <a:defRPr sz="1300">
                  <a:solidFill>
                    <a:schemeClr val="bg2">
                      <a:lumMod val="1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Upload your data to the aggregator</a:t>
              </a:r>
              <a:endParaRPr lang="en-GB" dirty="0"/>
            </a:p>
          </p:txBody>
        </p:sp>
        <p:sp>
          <p:nvSpPr>
            <p:cNvPr id="84" name="Triangle 83">
              <a:extLst>
                <a:ext uri="{FF2B5EF4-FFF2-40B4-BE49-F238E27FC236}">
                  <a16:creationId xmlns:a16="http://schemas.microsoft.com/office/drawing/2014/main" id="{2811E5EC-A37A-5341-9341-92252F39B1A1}"/>
                </a:ext>
              </a:extLst>
            </p:cNvPr>
            <p:cNvSpPr/>
            <p:nvPr/>
          </p:nvSpPr>
          <p:spPr>
            <a:xfrm rot="1208622" flipH="1">
              <a:off x="10226430" y="1245542"/>
              <a:ext cx="378306" cy="641226"/>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grpSp>
        <p:nvGrpSpPr>
          <p:cNvPr id="92" name="Group 91">
            <a:extLst>
              <a:ext uri="{FF2B5EF4-FFF2-40B4-BE49-F238E27FC236}">
                <a16:creationId xmlns:a16="http://schemas.microsoft.com/office/drawing/2014/main" id="{CBE4BB69-FE8F-5A4F-BCD1-694416EFAD92}"/>
              </a:ext>
            </a:extLst>
          </p:cNvPr>
          <p:cNvGrpSpPr/>
          <p:nvPr/>
        </p:nvGrpSpPr>
        <p:grpSpPr>
          <a:xfrm>
            <a:off x="5631529" y="3467422"/>
            <a:ext cx="1818044" cy="1533228"/>
            <a:chOff x="5507545" y="3467422"/>
            <a:chExt cx="1818044" cy="1533228"/>
          </a:xfrm>
        </p:grpSpPr>
        <p:sp>
          <p:nvSpPr>
            <p:cNvPr id="81" name="Rounded Rectangle 80">
              <a:extLst>
                <a:ext uri="{FF2B5EF4-FFF2-40B4-BE49-F238E27FC236}">
                  <a16:creationId xmlns:a16="http://schemas.microsoft.com/office/drawing/2014/main" id="{E35534C5-0B20-F24F-92AC-A447BB03B26B}"/>
                </a:ext>
              </a:extLst>
            </p:cNvPr>
            <p:cNvSpPr/>
            <p:nvPr/>
          </p:nvSpPr>
          <p:spPr>
            <a:xfrm>
              <a:off x="5507545" y="3920763"/>
              <a:ext cx="1751818" cy="107988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21" name="TextBox 20">
              <a:extLst>
                <a:ext uri="{FF2B5EF4-FFF2-40B4-BE49-F238E27FC236}">
                  <a16:creationId xmlns:a16="http://schemas.microsoft.com/office/drawing/2014/main" id="{437CBD0E-ABA0-894C-B211-EF1AD5006E47}"/>
                </a:ext>
              </a:extLst>
            </p:cNvPr>
            <p:cNvSpPr txBox="1"/>
            <p:nvPr/>
          </p:nvSpPr>
          <p:spPr>
            <a:xfrm>
              <a:off x="5589981" y="4012294"/>
              <a:ext cx="1735608" cy="892552"/>
            </a:xfrm>
            <a:prstGeom prst="rect">
              <a:avLst/>
            </a:prstGeom>
            <a:noFill/>
          </p:spPr>
          <p:txBody>
            <a:bodyPr wrap="square" rtlCol="0">
              <a:spAutoFit/>
            </a:bodyPr>
            <a:lstStyle/>
            <a:p>
              <a:r>
                <a:rPr lang="en-US" sz="13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Download your data to your computer in a .csv, .xlsx etc.</a:t>
              </a:r>
              <a:endParaRPr lang="en-GB" sz="13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5" name="Triangle 84">
              <a:extLst>
                <a:ext uri="{FF2B5EF4-FFF2-40B4-BE49-F238E27FC236}">
                  <a16:creationId xmlns:a16="http://schemas.microsoft.com/office/drawing/2014/main" id="{732E87B1-D4E7-0145-8CEC-A0B70C82E321}"/>
                </a:ext>
              </a:extLst>
            </p:cNvPr>
            <p:cNvSpPr/>
            <p:nvPr/>
          </p:nvSpPr>
          <p:spPr>
            <a:xfrm rot="20707767">
              <a:off x="5711112" y="3467422"/>
              <a:ext cx="344692" cy="576901"/>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grpSp>
        <p:nvGrpSpPr>
          <p:cNvPr id="94" name="Group 93">
            <a:extLst>
              <a:ext uri="{FF2B5EF4-FFF2-40B4-BE49-F238E27FC236}">
                <a16:creationId xmlns:a16="http://schemas.microsoft.com/office/drawing/2014/main" id="{B8366335-E404-174F-A588-37EF5B49DB31}"/>
              </a:ext>
            </a:extLst>
          </p:cNvPr>
          <p:cNvGrpSpPr/>
          <p:nvPr/>
        </p:nvGrpSpPr>
        <p:grpSpPr>
          <a:xfrm>
            <a:off x="9264519" y="1569276"/>
            <a:ext cx="1750334" cy="1574584"/>
            <a:chOff x="7508746" y="3920763"/>
            <a:chExt cx="1750334" cy="1574584"/>
          </a:xfrm>
        </p:grpSpPr>
        <p:sp>
          <p:nvSpPr>
            <p:cNvPr id="80" name="Rounded Rectangle 79">
              <a:extLst>
                <a:ext uri="{FF2B5EF4-FFF2-40B4-BE49-F238E27FC236}">
                  <a16:creationId xmlns:a16="http://schemas.microsoft.com/office/drawing/2014/main" id="{03E20E6B-A60F-CF4F-BFDC-3F29FB560A66}"/>
                </a:ext>
              </a:extLst>
            </p:cNvPr>
            <p:cNvSpPr/>
            <p:nvPr/>
          </p:nvSpPr>
          <p:spPr>
            <a:xfrm>
              <a:off x="7508746" y="3920763"/>
              <a:ext cx="1662546" cy="1079887"/>
            </a:xfrm>
            <a:prstGeom prst="roundRect">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10000"/>
                  </a:schemeClr>
                </a:solidFill>
              </a:endParaRPr>
            </a:p>
          </p:txBody>
        </p:sp>
        <p:sp>
          <p:nvSpPr>
            <p:cNvPr id="19" name="TextBox 18">
              <a:extLst>
                <a:ext uri="{FF2B5EF4-FFF2-40B4-BE49-F238E27FC236}">
                  <a16:creationId xmlns:a16="http://schemas.microsoft.com/office/drawing/2014/main" id="{560CBD00-2FCB-144E-8CDC-786E18AB8271}"/>
                </a:ext>
              </a:extLst>
            </p:cNvPr>
            <p:cNvSpPr txBox="1"/>
            <p:nvPr/>
          </p:nvSpPr>
          <p:spPr>
            <a:xfrm>
              <a:off x="7612562" y="4021388"/>
              <a:ext cx="1646518" cy="892552"/>
            </a:xfrm>
            <a:prstGeom prst="rect">
              <a:avLst/>
            </a:prstGeom>
            <a:noFill/>
          </p:spPr>
          <p:txBody>
            <a:bodyPr wrap="square" rtlCol="0">
              <a:spAutoFit/>
            </a:bodyPr>
            <a:lstStyle/>
            <a:p>
              <a:r>
                <a:rPr lang="en-US" sz="13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Download the form to a mobile device for data collection</a:t>
              </a:r>
              <a:endParaRPr lang="en-GB" sz="130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6" name="Triangle 85">
              <a:extLst>
                <a:ext uri="{FF2B5EF4-FFF2-40B4-BE49-F238E27FC236}">
                  <a16:creationId xmlns:a16="http://schemas.microsoft.com/office/drawing/2014/main" id="{27726AED-DD42-D54A-9E82-2A3CD985974B}"/>
                </a:ext>
              </a:extLst>
            </p:cNvPr>
            <p:cNvSpPr/>
            <p:nvPr/>
          </p:nvSpPr>
          <p:spPr>
            <a:xfrm rot="12060999" flipH="1">
              <a:off x="7820380" y="4918447"/>
              <a:ext cx="344692" cy="576900"/>
            </a:xfrm>
            <a:prstGeom prst="triangle">
              <a:avLst/>
            </a:prstGeom>
            <a:solidFill>
              <a:srgbClr val="D4E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2">
                    <a:lumMod val="10000"/>
                  </a:schemeClr>
                </a:solidFill>
              </a:endParaRPr>
            </a:p>
          </p:txBody>
        </p:sp>
      </p:grpSp>
      <p:sp>
        <p:nvSpPr>
          <p:cNvPr id="8" name="Freeform 7">
            <a:extLst>
              <a:ext uri="{FF2B5EF4-FFF2-40B4-BE49-F238E27FC236}">
                <a16:creationId xmlns:a16="http://schemas.microsoft.com/office/drawing/2014/main" id="{843FA916-86DE-B24B-87BD-172B44A37052}"/>
              </a:ext>
            </a:extLst>
          </p:cNvPr>
          <p:cNvSpPr/>
          <p:nvPr/>
        </p:nvSpPr>
        <p:spPr>
          <a:xfrm>
            <a:off x="314325" y="1385888"/>
            <a:ext cx="11587163" cy="5202000"/>
          </a:xfrm>
          <a:custGeom>
            <a:avLst/>
            <a:gdLst>
              <a:gd name="connsiteX0" fmla="*/ 557213 w 11587163"/>
              <a:gd name="connsiteY0" fmla="*/ 171450 h 5200650"/>
              <a:gd name="connsiteX1" fmla="*/ 3128963 w 11587163"/>
              <a:gd name="connsiteY1" fmla="*/ 185737 h 5200650"/>
              <a:gd name="connsiteX2" fmla="*/ 3086100 w 11587163"/>
              <a:gd name="connsiteY2" fmla="*/ 4643437 h 5200650"/>
              <a:gd name="connsiteX3" fmla="*/ 5557838 w 11587163"/>
              <a:gd name="connsiteY3" fmla="*/ 4529137 h 5200650"/>
              <a:gd name="connsiteX4" fmla="*/ 5214938 w 11587163"/>
              <a:gd name="connsiteY4" fmla="*/ 2657475 h 5200650"/>
              <a:gd name="connsiteX5" fmla="*/ 4600575 w 11587163"/>
              <a:gd name="connsiteY5" fmla="*/ 2614612 h 5200650"/>
              <a:gd name="connsiteX6" fmla="*/ 4643438 w 11587163"/>
              <a:gd name="connsiteY6" fmla="*/ 2228850 h 5200650"/>
              <a:gd name="connsiteX7" fmla="*/ 5172075 w 11587163"/>
              <a:gd name="connsiteY7" fmla="*/ 1628775 h 5200650"/>
              <a:gd name="connsiteX8" fmla="*/ 5900738 w 11587163"/>
              <a:gd name="connsiteY8" fmla="*/ 1543050 h 5200650"/>
              <a:gd name="connsiteX9" fmla="*/ 6029325 w 11587163"/>
              <a:gd name="connsiteY9" fmla="*/ 2228850 h 5200650"/>
              <a:gd name="connsiteX10" fmla="*/ 7915275 w 11587163"/>
              <a:gd name="connsiteY10" fmla="*/ 2300287 h 5200650"/>
              <a:gd name="connsiteX11" fmla="*/ 8115300 w 11587163"/>
              <a:gd name="connsiteY11" fmla="*/ 71437 h 5200650"/>
              <a:gd name="connsiteX12" fmla="*/ 11587163 w 11587163"/>
              <a:gd name="connsiteY12" fmla="*/ 0 h 5200650"/>
              <a:gd name="connsiteX13" fmla="*/ 11372850 w 11587163"/>
              <a:gd name="connsiteY13" fmla="*/ 4243387 h 5200650"/>
              <a:gd name="connsiteX14" fmla="*/ 9472613 w 11587163"/>
              <a:gd name="connsiteY14" fmla="*/ 4900612 h 5200650"/>
              <a:gd name="connsiteX15" fmla="*/ 7115175 w 11587163"/>
              <a:gd name="connsiteY15" fmla="*/ 4972050 h 5200650"/>
              <a:gd name="connsiteX16" fmla="*/ 0 w 11587163"/>
              <a:gd name="connsiteY16" fmla="*/ 5200650 h 5200650"/>
              <a:gd name="connsiteX17" fmla="*/ 342900 w 11587163"/>
              <a:gd name="connsiteY17" fmla="*/ 328612 h 5200650"/>
              <a:gd name="connsiteX18" fmla="*/ 557213 w 11587163"/>
              <a:gd name="connsiteY18" fmla="*/ 171450 h 520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587163" h="5200650">
                <a:moveTo>
                  <a:pt x="557213" y="171450"/>
                </a:moveTo>
                <a:lnTo>
                  <a:pt x="3128963" y="185737"/>
                </a:lnTo>
                <a:lnTo>
                  <a:pt x="3086100" y="4643437"/>
                </a:lnTo>
                <a:lnTo>
                  <a:pt x="5557838" y="4529137"/>
                </a:lnTo>
                <a:lnTo>
                  <a:pt x="5214938" y="2657475"/>
                </a:lnTo>
                <a:lnTo>
                  <a:pt x="4600575" y="2614612"/>
                </a:lnTo>
                <a:lnTo>
                  <a:pt x="4643438" y="2228850"/>
                </a:lnTo>
                <a:lnTo>
                  <a:pt x="5172075" y="1628775"/>
                </a:lnTo>
                <a:lnTo>
                  <a:pt x="5900738" y="1543050"/>
                </a:lnTo>
                <a:lnTo>
                  <a:pt x="6029325" y="2228850"/>
                </a:lnTo>
                <a:lnTo>
                  <a:pt x="7915275" y="2300287"/>
                </a:lnTo>
                <a:lnTo>
                  <a:pt x="8115300" y="71437"/>
                </a:lnTo>
                <a:lnTo>
                  <a:pt x="11587163" y="0"/>
                </a:lnTo>
                <a:lnTo>
                  <a:pt x="11372850" y="4243387"/>
                </a:lnTo>
                <a:lnTo>
                  <a:pt x="9472613" y="4900612"/>
                </a:lnTo>
                <a:lnTo>
                  <a:pt x="7115175" y="4972050"/>
                </a:lnTo>
                <a:lnTo>
                  <a:pt x="0" y="5200650"/>
                </a:lnTo>
                <a:lnTo>
                  <a:pt x="342900" y="328612"/>
                </a:lnTo>
                <a:lnTo>
                  <a:pt x="557213" y="171450"/>
                </a:lnTo>
                <a:close/>
              </a:path>
            </a:pathLst>
          </a:cu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642996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C5222F-F999-42D4-B18B-DCE1BF772E6C}"/>
              </a:ext>
            </a:extLst>
          </p:cNvPr>
          <p:cNvSpPr>
            <a:spLocks noGrp="1"/>
          </p:cNvSpPr>
          <p:nvPr>
            <p:ph idx="1"/>
          </p:nvPr>
        </p:nvSpPr>
        <p:spPr>
          <a:xfrm>
            <a:off x="4768595" y="440827"/>
            <a:ext cx="6971647" cy="5654241"/>
          </a:xfrm>
        </p:spPr>
        <p:txBody>
          <a:bodyPr>
            <a:normAutofit fontScale="92500" lnSpcReduction="10000"/>
          </a:bodyPr>
          <a:lstStyle/>
          <a:p>
            <a:pPr>
              <a:lnSpc>
                <a:spcPct val="130000"/>
              </a:lnSpc>
              <a:spcAft>
                <a:spcPts val="1200"/>
              </a:spcAft>
            </a:pPr>
            <a:r>
              <a:rPr lang="en-US" dirty="0"/>
              <a:t>ODK Aggregators are the servers which will store your forms and data.</a:t>
            </a:r>
          </a:p>
          <a:p>
            <a:pPr>
              <a:lnSpc>
                <a:spcPct val="130000"/>
              </a:lnSpc>
              <a:spcAft>
                <a:spcPts val="900"/>
              </a:spcAft>
            </a:pPr>
            <a:r>
              <a:rPr lang="en-US" dirty="0"/>
              <a:t>The usual process is that you upload your form and create a project, then:</a:t>
            </a:r>
          </a:p>
          <a:p>
            <a:pPr lvl="1">
              <a:lnSpc>
                <a:spcPct val="130000"/>
              </a:lnSpc>
              <a:spcAft>
                <a:spcPts val="900"/>
              </a:spcAft>
            </a:pPr>
            <a:r>
              <a:rPr lang="en-US" dirty="0"/>
              <a:t>Download forms from this server to mobile devices for data collection;</a:t>
            </a:r>
          </a:p>
          <a:p>
            <a:pPr lvl="1">
              <a:lnSpc>
                <a:spcPct val="130000"/>
              </a:lnSpc>
              <a:spcAft>
                <a:spcPts val="900"/>
              </a:spcAft>
            </a:pPr>
            <a:r>
              <a:rPr lang="en-US" dirty="0"/>
              <a:t>Upload your data to the server and monitor submissions;</a:t>
            </a:r>
          </a:p>
          <a:p>
            <a:pPr lvl="1">
              <a:lnSpc>
                <a:spcPct val="130000"/>
              </a:lnSpc>
              <a:spcAft>
                <a:spcPts val="1200"/>
              </a:spcAft>
            </a:pPr>
            <a:r>
              <a:rPr lang="en-US" dirty="0"/>
              <a:t>Download your data.</a:t>
            </a:r>
          </a:p>
          <a:p>
            <a:pPr>
              <a:lnSpc>
                <a:spcPct val="130000"/>
              </a:lnSpc>
              <a:spcAft>
                <a:spcPts val="1200"/>
              </a:spcAft>
            </a:pPr>
            <a:r>
              <a:rPr lang="en-US" dirty="0"/>
              <a:t>As mentioned in Part 1, there are a number of aggregators including Kobo, ONA and </a:t>
            </a:r>
            <a:r>
              <a:rPr lang="en-US" dirty="0" err="1"/>
              <a:t>Formhub</a:t>
            </a:r>
            <a:r>
              <a:rPr lang="en-US" dirty="0"/>
              <a:t>.</a:t>
            </a:r>
          </a:p>
          <a:p>
            <a:pPr>
              <a:lnSpc>
                <a:spcPct val="130000"/>
              </a:lnSpc>
              <a:spcAft>
                <a:spcPts val="1200"/>
              </a:spcAft>
            </a:pPr>
            <a:r>
              <a:rPr lang="en-US" dirty="0"/>
              <a:t>This part focuses on Kobo, but many of the principles are transferrable and most servers operate in similar ways.</a:t>
            </a:r>
          </a:p>
        </p:txBody>
      </p:sp>
      <p:sp>
        <p:nvSpPr>
          <p:cNvPr id="3" name="Title 2">
            <a:extLst>
              <a:ext uri="{FF2B5EF4-FFF2-40B4-BE49-F238E27FC236}">
                <a16:creationId xmlns:a16="http://schemas.microsoft.com/office/drawing/2014/main" id="{E02CEFF0-AE38-403B-B7A2-EA76D5C005C6}"/>
              </a:ext>
            </a:extLst>
          </p:cNvPr>
          <p:cNvSpPr>
            <a:spLocks noGrp="1"/>
          </p:cNvSpPr>
          <p:nvPr>
            <p:ph type="title"/>
          </p:nvPr>
        </p:nvSpPr>
        <p:spPr>
          <a:xfrm>
            <a:off x="179614" y="440827"/>
            <a:ext cx="3722915" cy="5287670"/>
          </a:xfrm>
        </p:spPr>
        <p:txBody>
          <a:bodyPr>
            <a:normAutofit/>
          </a:bodyPr>
          <a:lstStyle/>
          <a:p>
            <a:r>
              <a:rPr lang="en-US" sz="4600" dirty="0"/>
              <a:t>ODK Aggregators</a:t>
            </a:r>
            <a:endParaRPr lang="en-GB" sz="4600" dirty="0"/>
          </a:p>
        </p:txBody>
      </p:sp>
    </p:spTree>
    <p:extLst>
      <p:ext uri="{BB962C8B-B14F-4D97-AF65-F5344CB8AC3E}">
        <p14:creationId xmlns:p14="http://schemas.microsoft.com/office/powerpoint/2010/main" val="144991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9A0A-948E-418A-A9EB-18E414811AD1}"/>
              </a:ext>
            </a:extLst>
          </p:cNvPr>
          <p:cNvSpPr>
            <a:spLocks noGrp="1"/>
          </p:cNvSpPr>
          <p:nvPr>
            <p:ph type="title"/>
          </p:nvPr>
        </p:nvSpPr>
        <p:spPr/>
        <p:txBody>
          <a:bodyPr/>
          <a:lstStyle/>
          <a:p>
            <a:r>
              <a:rPr lang="en-US" dirty="0"/>
              <a:t>Creating an Account with Kobo</a:t>
            </a:r>
            <a:endParaRPr lang="en-GB" dirty="0"/>
          </a:p>
        </p:txBody>
      </p:sp>
      <p:pic>
        <p:nvPicPr>
          <p:cNvPr id="6" name="Picture 5" descr="A screenshot of a computer&#10;&#10;Description automatically generated">
            <a:extLst>
              <a:ext uri="{FF2B5EF4-FFF2-40B4-BE49-F238E27FC236}">
                <a16:creationId xmlns:a16="http://schemas.microsoft.com/office/drawing/2014/main" id="{A442EF3B-E9E0-EE4D-A78D-DC6BC861B26D}"/>
              </a:ext>
            </a:extLst>
          </p:cNvPr>
          <p:cNvPicPr>
            <a:picLocks noChangeAspect="1"/>
          </p:cNvPicPr>
          <p:nvPr/>
        </p:nvPicPr>
        <p:blipFill>
          <a:blip r:embed="rId3"/>
          <a:stretch>
            <a:fillRect/>
          </a:stretch>
        </p:blipFill>
        <p:spPr>
          <a:xfrm>
            <a:off x="3735006" y="1893094"/>
            <a:ext cx="4721987" cy="3071812"/>
          </a:xfrm>
          <a:prstGeom prst="rect">
            <a:avLst/>
          </a:prstGeom>
          <a:ln w="101600">
            <a:solidFill>
              <a:schemeClr val="bg1"/>
            </a:solidFill>
          </a:ln>
          <a:effectLst>
            <a:outerShdw blurRad="203200" dist="38100" dir="2700000" algn="tl" rotWithShape="0">
              <a:prstClr val="black">
                <a:alpha val="30000"/>
              </a:prstClr>
            </a:outerShdw>
          </a:effectLst>
        </p:spPr>
      </p:pic>
      <p:sp>
        <p:nvSpPr>
          <p:cNvPr id="11" name="TextBox 10">
            <a:extLst>
              <a:ext uri="{FF2B5EF4-FFF2-40B4-BE49-F238E27FC236}">
                <a16:creationId xmlns:a16="http://schemas.microsoft.com/office/drawing/2014/main" id="{F2FBEDF5-721F-F347-9E59-9A78E687CAA4}"/>
              </a:ext>
            </a:extLst>
          </p:cNvPr>
          <p:cNvSpPr txBox="1"/>
          <p:nvPr/>
        </p:nvSpPr>
        <p:spPr>
          <a:xfrm>
            <a:off x="3452960" y="5416527"/>
            <a:ext cx="5286079" cy="476477"/>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15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Visit </a:t>
            </a:r>
            <a:r>
              <a:rPr kumimoji="0" lang="en-US" sz="2400" b="1" u="sng" strike="noStrike" kern="1200" cap="none" spc="0" normalizeH="0" baseline="0" noProof="0" dirty="0">
                <a:ln>
                  <a:noFill/>
                </a:ln>
                <a:solidFill>
                  <a:schemeClr val="accent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https://</a:t>
            </a:r>
            <a:r>
              <a:rPr kumimoji="0" lang="en-US" sz="2400" b="1" u="sng" strike="noStrike" kern="1200" cap="none" spc="0" normalizeH="0" baseline="0" noProof="0" dirty="0" err="1">
                <a:ln>
                  <a:noFill/>
                </a:ln>
                <a:solidFill>
                  <a:schemeClr val="accent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kobotoolbox.org</a:t>
            </a:r>
            <a:endParaRPr kumimoji="0" lang="en-US" sz="2400" b="1" u="sng" strike="noStrike" kern="1200" cap="none" spc="0" normalizeH="0" baseline="0" noProof="0" dirty="0">
              <a:ln>
                <a:noFill/>
              </a:ln>
              <a:solidFill>
                <a:schemeClr val="accent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endParaRPr>
          </a:p>
        </p:txBody>
      </p:sp>
    </p:spTree>
    <p:extLst>
      <p:ext uri="{BB962C8B-B14F-4D97-AF65-F5344CB8AC3E}">
        <p14:creationId xmlns:p14="http://schemas.microsoft.com/office/powerpoint/2010/main" val="405425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fade">
                                      <p:cBhvr>
                                        <p:cTn id="10"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9799B6D7-00B6-40C4-A460-FD1D3D772608}"/>
              </a:ext>
              <a:ext uri="{C183D7F6-B498-43B3-948B-1728B52AA6E4}">
                <adec:decorative xmlns:adec="http://schemas.microsoft.com/office/drawing/2017/decorative" val="1"/>
              </a:ext>
            </a:extLst>
          </p:cNvPr>
          <p:cNvPicPr>
            <a:picLocks noGrp="1" noChangeAspect="1"/>
          </p:cNvPicPr>
          <p:nvPr>
            <p:ph sz="half" idx="2"/>
          </p:nvPr>
        </p:nvPicPr>
        <p:blipFill>
          <a:blip r:embed="rId3"/>
          <a:stretch/>
        </p:blipFill>
        <p:spPr>
          <a:xfrm>
            <a:off x="579743" y="1791252"/>
            <a:ext cx="3980391" cy="3688596"/>
          </a:xfrm>
          <a:prstGeom prst="rect">
            <a:avLst/>
          </a:prstGeom>
          <a:ln w="101600">
            <a:solidFill>
              <a:schemeClr val="bg1"/>
            </a:solidFill>
          </a:ln>
          <a:effectLst>
            <a:outerShdw blurRad="203200" dist="38100" dir="2700000" algn="tl" rotWithShape="0">
              <a:prstClr val="black">
                <a:alpha val="30000"/>
              </a:prstClr>
            </a:outerShdw>
          </a:effectLst>
        </p:spPr>
      </p:pic>
      <p:sp>
        <p:nvSpPr>
          <p:cNvPr id="2" name="Title 1">
            <a:extLst>
              <a:ext uri="{FF2B5EF4-FFF2-40B4-BE49-F238E27FC236}">
                <a16:creationId xmlns:a16="http://schemas.microsoft.com/office/drawing/2014/main" id="{14739A0A-948E-418A-A9EB-18E414811AD1}"/>
              </a:ext>
            </a:extLst>
          </p:cNvPr>
          <p:cNvSpPr>
            <a:spLocks noGrp="1"/>
          </p:cNvSpPr>
          <p:nvPr>
            <p:ph type="title"/>
          </p:nvPr>
        </p:nvSpPr>
        <p:spPr/>
        <p:txBody>
          <a:bodyPr/>
          <a:lstStyle/>
          <a:p>
            <a:r>
              <a:rPr lang="en-US" dirty="0"/>
              <a:t>Creating an Account with Kobo</a:t>
            </a:r>
            <a:endParaRPr lang="en-GB" dirty="0"/>
          </a:p>
        </p:txBody>
      </p:sp>
      <p:pic>
        <p:nvPicPr>
          <p:cNvPr id="9" name="Picture 8">
            <a:extLst>
              <a:ext uri="{FF2B5EF4-FFF2-40B4-BE49-F238E27FC236}">
                <a16:creationId xmlns:a16="http://schemas.microsoft.com/office/drawing/2014/main" id="{8C62D555-6D4C-4AA7-B098-01713EF7F76E}"/>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384664" y="2227582"/>
            <a:ext cx="3351577" cy="2815937"/>
          </a:xfrm>
          <a:prstGeom prst="rect">
            <a:avLst/>
          </a:prstGeom>
          <a:ln w="101600">
            <a:solidFill>
              <a:schemeClr val="bg1"/>
            </a:solidFill>
          </a:ln>
          <a:effectLst>
            <a:outerShdw blurRad="203200" dist="38100" dir="2700000" algn="tl" rotWithShape="0">
              <a:prstClr val="black">
                <a:alpha val="30000"/>
              </a:prstClr>
            </a:outerShdw>
          </a:effectLst>
        </p:spPr>
      </p:pic>
      <p:sp>
        <p:nvSpPr>
          <p:cNvPr id="13" name="TextBox 12">
            <a:extLst>
              <a:ext uri="{FF2B5EF4-FFF2-40B4-BE49-F238E27FC236}">
                <a16:creationId xmlns:a16="http://schemas.microsoft.com/office/drawing/2014/main" id="{C8EAC3AA-21AC-487C-9A3A-D7E7E5774F13}"/>
              </a:ext>
            </a:extLst>
          </p:cNvPr>
          <p:cNvSpPr txBox="1"/>
          <p:nvPr/>
        </p:nvSpPr>
        <p:spPr>
          <a:xfrm>
            <a:off x="5000922" y="1954000"/>
            <a:ext cx="3125299" cy="3363100"/>
          </a:xfrm>
          <a:prstGeom prst="rect">
            <a:avLst/>
          </a:prstGeom>
          <a:noFill/>
        </p:spPr>
        <p:txBody>
          <a:bodyPr wrap="square" rtlCol="0">
            <a:spAutoFit/>
          </a:bodyPr>
          <a:lstStyle/>
          <a:p>
            <a:pPr marL="0" marR="0" lvl="0" indent="0" defTabSz="914400" rtl="0" eaLnBrk="1" fontAlgn="auto" latinLnBrk="0" hangingPunct="1">
              <a:lnSpc>
                <a:spcPct val="110000"/>
              </a:lnSpc>
              <a:spcBef>
                <a:spcPts val="0"/>
              </a:spcBef>
              <a:spcAft>
                <a:spcPts val="15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Visit </a:t>
            </a:r>
            <a:r>
              <a:rPr kumimoji="0" lang="en-US" sz="1600" b="1" u="sng" strike="noStrike" kern="1200" cap="none" spc="0" normalizeH="0" baseline="0" noProof="0" dirty="0">
                <a:ln>
                  <a:noFill/>
                </a:ln>
                <a:solidFill>
                  <a:schemeClr val="accent1"/>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https://kobotoolbox.org</a:t>
            </a:r>
          </a:p>
          <a:p>
            <a:pPr marL="0" marR="0" lvl="0" indent="0" defTabSz="914400" rtl="0" eaLnBrk="1" fontAlgn="auto" latinLnBrk="0" hangingPunct="1">
              <a:lnSpc>
                <a:spcPct val="110000"/>
              </a:lnSpc>
              <a:spcBef>
                <a:spcPts val="0"/>
              </a:spcBef>
              <a:spcAft>
                <a:spcPts val="15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Create Username</a:t>
            </a:r>
            <a:br>
              <a:rPr kumimoji="0" lang="en-US" sz="16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br>
            <a:r>
              <a:rPr kumimoji="0" lang="en-US" sz="16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Create Password</a:t>
            </a:r>
          </a:p>
          <a:p>
            <a:pPr marL="0" marR="0" lvl="0" indent="0" defTabSz="914400" rtl="0" eaLnBrk="1" fontAlgn="auto" latinLnBrk="0" hangingPunct="1">
              <a:lnSpc>
                <a:spcPct val="110000"/>
              </a:lnSpc>
              <a:spcBef>
                <a:spcPts val="0"/>
              </a:spcBef>
              <a:spcAft>
                <a:spcPts val="15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Be sure to remember these as these are needed to connect to the server and download forms.</a:t>
            </a:r>
            <a:endParaRPr kumimoji="0" lang="en-GB" sz="18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0" indent="0" defTabSz="914400" rtl="0" eaLnBrk="1" fontAlgn="auto" latinLnBrk="0" hangingPunct="1">
              <a:lnSpc>
                <a:spcPct val="110000"/>
              </a:lnSpc>
              <a:spcBef>
                <a:spcPts val="0"/>
              </a:spcBef>
              <a:spcAft>
                <a:spcPts val="150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rPr>
              <a:t>You can optionally provide information about your organisation and the sector in which you work.</a:t>
            </a:r>
            <a:endParaRPr kumimoji="0" lang="en-US" sz="1600" b="0" i="0" u="none" strike="noStrike" kern="1200" cap="none" spc="0" normalizeH="0" baseline="0" noProof="0" dirty="0">
              <a:ln>
                <a:noFill/>
              </a:ln>
              <a:solidFill>
                <a:srgbClr val="000000"/>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 name="Rounded Rectangle 5">
            <a:extLst>
              <a:ext uri="{FF2B5EF4-FFF2-40B4-BE49-F238E27FC236}">
                <a16:creationId xmlns:a16="http://schemas.microsoft.com/office/drawing/2014/main" id="{6DBD2430-494B-C940-B19A-B8A0ABD15E0D}"/>
              </a:ext>
            </a:extLst>
          </p:cNvPr>
          <p:cNvSpPr/>
          <p:nvPr/>
        </p:nvSpPr>
        <p:spPr>
          <a:xfrm>
            <a:off x="3000136" y="2694151"/>
            <a:ext cx="1559998" cy="1620673"/>
          </a:xfrm>
          <a:prstGeom prst="roundRect">
            <a:avLst>
              <a:gd name="adj" fmla="val 4761"/>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75104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0" fill="hold" grpId="0" nodeType="afterEffect">
                                  <p:stCondLst>
                                    <p:cond delay="2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5C106B9-A32A-694C-97B3-30093B151A52}"/>
              </a:ext>
            </a:extLst>
          </p:cNvPr>
          <p:cNvSpPr>
            <a:spLocks noGrp="1"/>
          </p:cNvSpPr>
          <p:nvPr>
            <p:ph sz="half" idx="2"/>
          </p:nvPr>
        </p:nvSpPr>
        <p:spPr>
          <a:xfrm>
            <a:off x="551671" y="1723310"/>
            <a:ext cx="10422858" cy="1996826"/>
          </a:xfrm>
        </p:spPr>
        <p:txBody>
          <a:bodyPr>
            <a:normAutofit/>
          </a:bodyPr>
          <a:lstStyle/>
          <a:p>
            <a:r>
              <a:rPr lang="en-US" dirty="0"/>
              <a:t>Once you have activated your account, your first step will be to create a new project so you can upload your form and begin collecting data. The process for creating a project is very similar when using ONA.</a:t>
            </a:r>
          </a:p>
          <a:p>
            <a:r>
              <a:rPr lang="en-US" dirty="0"/>
              <a:t>First click on the “New” button shown below:</a:t>
            </a:r>
            <a:endParaRPr lang="en-GB" dirty="0"/>
          </a:p>
        </p:txBody>
      </p:sp>
      <p:sp>
        <p:nvSpPr>
          <p:cNvPr id="2" name="Title 1">
            <a:extLst>
              <a:ext uri="{FF2B5EF4-FFF2-40B4-BE49-F238E27FC236}">
                <a16:creationId xmlns:a16="http://schemas.microsoft.com/office/drawing/2014/main" id="{49614E91-7DE6-4976-9956-1C945A7FBBC9}"/>
              </a:ext>
            </a:extLst>
          </p:cNvPr>
          <p:cNvSpPr>
            <a:spLocks noGrp="1"/>
          </p:cNvSpPr>
          <p:nvPr>
            <p:ph type="title"/>
          </p:nvPr>
        </p:nvSpPr>
        <p:spPr/>
        <p:txBody>
          <a:bodyPr/>
          <a:lstStyle/>
          <a:p>
            <a:r>
              <a:rPr lang="en-US" dirty="0"/>
              <a:t>Uploading a Form to Kobo</a:t>
            </a:r>
            <a:endParaRPr lang="en-GB" dirty="0"/>
          </a:p>
        </p:txBody>
      </p:sp>
      <p:pic>
        <p:nvPicPr>
          <p:cNvPr id="7" name="Picture 6">
            <a:extLst>
              <a:ext uri="{FF2B5EF4-FFF2-40B4-BE49-F238E27FC236}">
                <a16:creationId xmlns:a16="http://schemas.microsoft.com/office/drawing/2014/main" id="{2F4965C2-915F-4AE2-8CAE-A21B351F4A50}"/>
              </a:ext>
            </a:extLst>
          </p:cNvPr>
          <p:cNvPicPr>
            <a:picLocks noChangeAspect="1"/>
          </p:cNvPicPr>
          <p:nvPr/>
        </p:nvPicPr>
        <p:blipFill>
          <a:blip r:embed="rId3"/>
          <a:srcRect/>
          <a:stretch/>
        </p:blipFill>
        <p:spPr>
          <a:xfrm>
            <a:off x="684070" y="3954183"/>
            <a:ext cx="10562765" cy="1853235"/>
          </a:xfrm>
          <a:prstGeom prst="rect">
            <a:avLst/>
          </a:prstGeom>
          <a:ln w="101600">
            <a:solidFill>
              <a:schemeClr val="bg1"/>
            </a:solidFill>
          </a:ln>
          <a:effectLst>
            <a:outerShdw blurRad="203200" dist="38100" dir="2700000" algn="tl" rotWithShape="0">
              <a:prstClr val="black">
                <a:alpha val="30000"/>
              </a:prstClr>
            </a:outerShdw>
          </a:effectLst>
        </p:spPr>
      </p:pic>
      <p:sp>
        <p:nvSpPr>
          <p:cNvPr id="8" name="Rounded Rectangle 7">
            <a:extLst>
              <a:ext uri="{FF2B5EF4-FFF2-40B4-BE49-F238E27FC236}">
                <a16:creationId xmlns:a16="http://schemas.microsoft.com/office/drawing/2014/main" id="{F15FD822-69C1-9E4C-AE2B-5313CAD60C17}"/>
              </a:ext>
            </a:extLst>
          </p:cNvPr>
          <p:cNvSpPr/>
          <p:nvPr/>
        </p:nvSpPr>
        <p:spPr>
          <a:xfrm>
            <a:off x="2004104" y="4443413"/>
            <a:ext cx="1382034" cy="442912"/>
          </a:xfrm>
          <a:prstGeom prst="roundRect">
            <a:avLst>
              <a:gd name="adj" fmla="val 13059"/>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54260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4E91-7DE6-4976-9956-1C945A7FBBC9}"/>
              </a:ext>
            </a:extLst>
          </p:cNvPr>
          <p:cNvSpPr>
            <a:spLocks noGrp="1"/>
          </p:cNvSpPr>
          <p:nvPr>
            <p:ph type="title"/>
          </p:nvPr>
        </p:nvSpPr>
        <p:spPr/>
        <p:txBody>
          <a:bodyPr/>
          <a:lstStyle/>
          <a:p>
            <a:r>
              <a:rPr lang="en-US" dirty="0"/>
              <a:t>Uploading a Form to Kobo</a:t>
            </a:r>
            <a:endParaRPr lang="en-GB" dirty="0"/>
          </a:p>
        </p:txBody>
      </p:sp>
      <p:pic>
        <p:nvPicPr>
          <p:cNvPr id="7" name="Picture 6">
            <a:extLst>
              <a:ext uri="{FF2B5EF4-FFF2-40B4-BE49-F238E27FC236}">
                <a16:creationId xmlns:a16="http://schemas.microsoft.com/office/drawing/2014/main" id="{2F4965C2-915F-4AE2-8CAE-A21B351F4A50}"/>
              </a:ext>
            </a:extLst>
          </p:cNvPr>
          <p:cNvPicPr>
            <a:picLocks noChangeAspect="1"/>
          </p:cNvPicPr>
          <p:nvPr/>
        </p:nvPicPr>
        <p:blipFill>
          <a:blip r:embed="rId3"/>
          <a:srcRect/>
          <a:stretch/>
        </p:blipFill>
        <p:spPr>
          <a:xfrm>
            <a:off x="3321963" y="2929235"/>
            <a:ext cx="5797200" cy="3450896"/>
          </a:xfrm>
          <a:prstGeom prst="rect">
            <a:avLst/>
          </a:prstGeom>
          <a:ln w="101600">
            <a:solidFill>
              <a:schemeClr val="bg1"/>
            </a:solidFill>
          </a:ln>
          <a:effectLst>
            <a:outerShdw blurRad="203200" dist="38100" dir="2700000" algn="tl" rotWithShape="0">
              <a:prstClr val="black">
                <a:alpha val="30000"/>
              </a:prstClr>
            </a:outerShdw>
          </a:effectLst>
        </p:spPr>
      </p:pic>
      <p:sp>
        <p:nvSpPr>
          <p:cNvPr id="6" name="Rounded Rectangle 5">
            <a:extLst>
              <a:ext uri="{FF2B5EF4-FFF2-40B4-BE49-F238E27FC236}">
                <a16:creationId xmlns:a16="http://schemas.microsoft.com/office/drawing/2014/main" id="{36ADC7A0-C080-45ED-A3EC-13932F070313}"/>
              </a:ext>
            </a:extLst>
          </p:cNvPr>
          <p:cNvSpPr/>
          <p:nvPr/>
        </p:nvSpPr>
        <p:spPr>
          <a:xfrm>
            <a:off x="4709204" y="5279719"/>
            <a:ext cx="1276286" cy="792000"/>
          </a:xfrm>
          <a:prstGeom prst="roundRect">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B126E7B6-2438-4C9A-8329-41115142B014}"/>
              </a:ext>
            </a:extLst>
          </p:cNvPr>
          <p:cNvSpPr txBox="1"/>
          <p:nvPr/>
        </p:nvSpPr>
        <p:spPr>
          <a:xfrm>
            <a:off x="531267" y="1454666"/>
            <a:ext cx="2732575" cy="2105192"/>
          </a:xfrm>
          <a:prstGeom prst="rect">
            <a:avLst/>
          </a:prstGeom>
        </p:spPr>
        <p:txBody>
          <a:bodyPr vert="horz" lIns="90000" tIns="45720" rIns="91440" bIns="45720" rtlCol="0">
            <a:normAutofit/>
          </a:bodyPr>
          <a:lstStyle>
            <a:lvl1pPr marL="228600" indent="-228600">
              <a:lnSpc>
                <a:spcPct val="110000"/>
              </a:lnSpc>
              <a:spcBef>
                <a:spcPts val="0"/>
              </a:spcBef>
              <a:spcAft>
                <a:spcPts val="1200"/>
              </a:spcAft>
              <a:buFont typeface="Arial" panose="020B0604020202020204" pitchFamily="34" charset="0"/>
              <a:buChar char="•"/>
              <a:defRPr lang="en-US" sz="2000" b="0" i="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nSpc>
                <a:spcPct val="110000"/>
              </a:lnSpc>
              <a:spcBef>
                <a:spcPts val="0"/>
              </a:spcBef>
              <a:spcAft>
                <a:spcPts val="900"/>
              </a:spcAft>
              <a:buFont typeface="Arial" panose="020B0604020202020204" pitchFamily="34" charset="0"/>
              <a:buChar char="•"/>
              <a:defRPr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nSpc>
                <a:spcPct val="110000"/>
              </a:lnSpc>
              <a:spcBef>
                <a:spcPts val="0"/>
              </a:spcBef>
              <a:spcAft>
                <a:spcPts val="6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nSpc>
                <a:spcPct val="110000"/>
              </a:lnSpc>
              <a:spcBef>
                <a:spcPts val="0"/>
              </a:spcBef>
              <a:spcAft>
                <a:spcPts val="4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nSpc>
                <a:spcPct val="110000"/>
              </a:lnSpc>
              <a:spcBef>
                <a:spcPts val="0"/>
              </a:spcBef>
              <a:spcAft>
                <a:spcPts val="4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1800" dirty="0"/>
              <a:t>You can first create your form in Excel and then </a:t>
            </a:r>
            <a:r>
              <a:rPr lang="en-US" sz="1800" b="1" dirty="0">
                <a:latin typeface="Open Sans SemiBold" panose="020B0606030504020204" pitchFamily="34" charset="0"/>
                <a:ea typeface="Open Sans SemiBold" panose="020B0606030504020204" pitchFamily="34" charset="0"/>
                <a:cs typeface="Open Sans SemiBold" panose="020B0606030504020204" pitchFamily="34" charset="0"/>
              </a:rPr>
              <a:t>upload</a:t>
            </a:r>
            <a:r>
              <a:rPr lang="en-US" sz="1800" dirty="0"/>
              <a:t> it to Kobo by using the “Upload an </a:t>
            </a:r>
            <a:r>
              <a:rPr lang="en-US" sz="1800" dirty="0" err="1"/>
              <a:t>XLSForm</a:t>
            </a:r>
            <a:r>
              <a:rPr lang="en-US" sz="1800" dirty="0"/>
              <a:t>” link</a:t>
            </a:r>
            <a:endParaRPr lang="en-GB" sz="1800" dirty="0"/>
          </a:p>
        </p:txBody>
      </p:sp>
      <p:sp>
        <p:nvSpPr>
          <p:cNvPr id="16" name="TextBox 15">
            <a:extLst>
              <a:ext uri="{FF2B5EF4-FFF2-40B4-BE49-F238E27FC236}">
                <a16:creationId xmlns:a16="http://schemas.microsoft.com/office/drawing/2014/main" id="{1B7E8DB2-A247-40E6-9596-37C89C3A2B7E}"/>
              </a:ext>
            </a:extLst>
          </p:cNvPr>
          <p:cNvSpPr txBox="1"/>
          <p:nvPr/>
        </p:nvSpPr>
        <p:spPr>
          <a:xfrm>
            <a:off x="5881747" y="1496103"/>
            <a:ext cx="2520014" cy="1089529"/>
          </a:xfrm>
          <a:prstGeom prst="rect">
            <a:avLst/>
          </a:prstGeom>
        </p:spPr>
        <p:txBody>
          <a:bodyPr vert="horz" lIns="90000" tIns="45720" rIns="91440" bIns="45720" rtlCol="0">
            <a:normAutofit/>
          </a:bodyPr>
          <a:lstStyle>
            <a:lvl1pPr marL="228600" indent="-228600">
              <a:lnSpc>
                <a:spcPct val="110000"/>
              </a:lnSpc>
              <a:spcBef>
                <a:spcPts val="0"/>
              </a:spcBef>
              <a:spcAft>
                <a:spcPts val="1200"/>
              </a:spcAft>
              <a:buFont typeface="Arial" panose="020B0604020202020204" pitchFamily="34" charset="0"/>
              <a:buChar char="•"/>
              <a:defRPr lang="en-US" sz="2000" b="0" i="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nSpc>
                <a:spcPct val="110000"/>
              </a:lnSpc>
              <a:spcBef>
                <a:spcPts val="0"/>
              </a:spcBef>
              <a:spcAft>
                <a:spcPts val="900"/>
              </a:spcAft>
              <a:buFont typeface="Arial" panose="020B0604020202020204" pitchFamily="34" charset="0"/>
              <a:buChar char="•"/>
              <a:defRPr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nSpc>
                <a:spcPct val="110000"/>
              </a:lnSpc>
              <a:spcBef>
                <a:spcPts val="0"/>
              </a:spcBef>
              <a:spcAft>
                <a:spcPts val="6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nSpc>
                <a:spcPct val="110000"/>
              </a:lnSpc>
              <a:spcBef>
                <a:spcPts val="0"/>
              </a:spcBef>
              <a:spcAft>
                <a:spcPts val="4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nSpc>
                <a:spcPct val="110000"/>
              </a:lnSpc>
              <a:spcBef>
                <a:spcPts val="0"/>
              </a:spcBef>
              <a:spcAft>
                <a:spcPts val="4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1800" dirty="0"/>
              <a:t>Or you can use the dedicated “</a:t>
            </a:r>
            <a:r>
              <a:rPr lang="en-US" sz="1800" b="1" dirty="0">
                <a:latin typeface="Open Sans SemiBold" panose="020B0606030504020204" pitchFamily="34" charset="0"/>
                <a:ea typeface="Open Sans SemiBold" panose="020B0606030504020204" pitchFamily="34" charset="0"/>
                <a:cs typeface="Open Sans SemiBold" panose="020B0606030504020204" pitchFamily="34" charset="0"/>
              </a:rPr>
              <a:t>Form builder</a:t>
            </a:r>
            <a:r>
              <a:rPr lang="en-US" sz="1800" dirty="0"/>
              <a:t>” tool</a:t>
            </a:r>
            <a:endParaRPr lang="en-GB" sz="1800" dirty="0"/>
          </a:p>
        </p:txBody>
      </p:sp>
      <p:sp>
        <p:nvSpPr>
          <p:cNvPr id="17" name="TextBox 16">
            <a:extLst>
              <a:ext uri="{FF2B5EF4-FFF2-40B4-BE49-F238E27FC236}">
                <a16:creationId xmlns:a16="http://schemas.microsoft.com/office/drawing/2014/main" id="{7A16E3E5-AF5F-467B-BE24-35D3068A3460}"/>
              </a:ext>
            </a:extLst>
          </p:cNvPr>
          <p:cNvSpPr txBox="1"/>
          <p:nvPr/>
        </p:nvSpPr>
        <p:spPr>
          <a:xfrm>
            <a:off x="438992" y="3881014"/>
            <a:ext cx="2535690" cy="2105193"/>
          </a:xfrm>
          <a:prstGeom prst="roundRect">
            <a:avLst>
              <a:gd name="adj" fmla="val 12232"/>
            </a:avLst>
          </a:prstGeom>
          <a:noFill/>
        </p:spPr>
        <p:txBody>
          <a:bodyPr vert="horz" lIns="0" tIns="0" rIns="0" bIns="0" rtlCol="0">
            <a:noAutofit/>
          </a:bodyPr>
          <a:lstStyle>
            <a:lvl1pPr marL="228600" indent="-228600">
              <a:lnSpc>
                <a:spcPct val="110000"/>
              </a:lnSpc>
              <a:spcBef>
                <a:spcPts val="0"/>
              </a:spcBef>
              <a:spcAft>
                <a:spcPts val="1200"/>
              </a:spcAft>
              <a:buFont typeface="Arial" panose="020B0604020202020204" pitchFamily="34" charset="0"/>
              <a:buChar char="•"/>
              <a:defRPr lang="en-US" sz="2000" b="0" i="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nSpc>
                <a:spcPct val="110000"/>
              </a:lnSpc>
              <a:spcBef>
                <a:spcPts val="0"/>
              </a:spcBef>
              <a:spcAft>
                <a:spcPts val="900"/>
              </a:spcAft>
              <a:buFont typeface="Arial" panose="020B0604020202020204" pitchFamily="34" charset="0"/>
              <a:buChar char="•"/>
              <a:defRPr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nSpc>
                <a:spcPct val="110000"/>
              </a:lnSpc>
              <a:spcBef>
                <a:spcPts val="0"/>
              </a:spcBef>
              <a:spcAft>
                <a:spcPts val="6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nSpc>
                <a:spcPct val="110000"/>
              </a:lnSpc>
              <a:spcBef>
                <a:spcPts val="0"/>
              </a:spcBef>
              <a:spcAft>
                <a:spcPts val="4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nSpc>
                <a:spcPct val="110000"/>
              </a:lnSpc>
              <a:spcBef>
                <a:spcPts val="0"/>
              </a:spcBef>
              <a:spcAft>
                <a:spcPts val="4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1800" dirty="0">
                <a:solidFill>
                  <a:schemeClr val="tx1"/>
                </a:solidFill>
                <a:latin typeface="+mn-lt"/>
                <a:ea typeface="Open Sans SemiBold" panose="020B0606030504020204" pitchFamily="34" charset="0"/>
                <a:cs typeface="Open Sans SemiBold" panose="020B0606030504020204" pitchFamily="34" charset="0"/>
              </a:rPr>
              <a:t>Make sure your form is saved as either an </a:t>
            </a: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n-US" sz="1800" b="1" dirty="0" err="1">
                <a:solidFill>
                  <a:schemeClr val="tx1"/>
                </a:solidFill>
                <a:latin typeface="Open Sans" panose="020B0606030504020204" pitchFamily="34" charset="0"/>
                <a:ea typeface="Open Sans" panose="020B0606030504020204" pitchFamily="34" charset="0"/>
                <a:cs typeface="Open Sans" panose="020B0606030504020204" pitchFamily="34" charset="0"/>
              </a:rPr>
              <a:t>xls</a:t>
            </a: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800" dirty="0">
                <a:solidFill>
                  <a:schemeClr val="tx1"/>
                </a:solidFill>
                <a:latin typeface="+mn-lt"/>
                <a:ea typeface="Open Sans SemiBold" panose="020B0606030504020204" pitchFamily="34" charset="0"/>
                <a:cs typeface="Open Sans SemiBold" panose="020B0606030504020204" pitchFamily="34" charset="0"/>
              </a:rPr>
              <a:t>or</a:t>
            </a:r>
            <a:r>
              <a:rPr lang="en-US" sz="1800" b="1"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1800" b="1" dirty="0">
                <a:solidFill>
                  <a:schemeClr val="tx1"/>
                </a:solidFill>
                <a:latin typeface="Open Sans" panose="020B0606030504020204" pitchFamily="34" charset="0"/>
                <a:ea typeface="Open Sans" panose="020B0606030504020204" pitchFamily="34" charset="0"/>
                <a:cs typeface="Open Sans" panose="020B0606030504020204" pitchFamily="34" charset="0"/>
              </a:rPr>
              <a:t>.xlsx</a:t>
            </a:r>
            <a:r>
              <a:rPr lang="en-US" sz="1800" b="1" dirty="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1800" dirty="0">
                <a:solidFill>
                  <a:schemeClr val="tx1"/>
                </a:solidFill>
                <a:latin typeface="+mn-lt"/>
                <a:ea typeface="Open Sans SemiBold" panose="020B0606030504020204" pitchFamily="34" charset="0"/>
                <a:cs typeface="Open Sans SemiBold" panose="020B0606030504020204" pitchFamily="34" charset="0"/>
              </a:rPr>
              <a:t>spreadsheet if you are uploading the form.</a:t>
            </a:r>
          </a:p>
          <a:p>
            <a:pPr marL="0" indent="0">
              <a:buNone/>
            </a:pPr>
            <a:r>
              <a:rPr lang="en-US" sz="1800" dirty="0">
                <a:solidFill>
                  <a:schemeClr val="tx1"/>
                </a:solidFill>
                <a:latin typeface="+mn-lt"/>
                <a:ea typeface="Open Sans SemiBold" panose="020B0606030504020204" pitchFamily="34" charset="0"/>
                <a:cs typeface="Open Sans SemiBold" panose="020B0606030504020204" pitchFamily="34" charset="0"/>
              </a:rPr>
              <a:t>The same tools are used in ONA.</a:t>
            </a:r>
            <a:endParaRPr lang="en-GB" sz="1800" dirty="0">
              <a:solidFill>
                <a:schemeClr val="tx1"/>
              </a:solidFill>
              <a:latin typeface="+mn-lt"/>
              <a:ea typeface="Open Sans SemiBold" panose="020B0606030504020204" pitchFamily="34" charset="0"/>
              <a:cs typeface="Open Sans SemiBold" panose="020B0606030504020204" pitchFamily="34" charset="0"/>
            </a:endParaRPr>
          </a:p>
        </p:txBody>
      </p:sp>
      <p:sp>
        <p:nvSpPr>
          <p:cNvPr id="12" name="TextBox 11">
            <a:extLst>
              <a:ext uri="{FF2B5EF4-FFF2-40B4-BE49-F238E27FC236}">
                <a16:creationId xmlns:a16="http://schemas.microsoft.com/office/drawing/2014/main" id="{C2DAD24A-9638-40A3-B85B-919469FF5D44}"/>
              </a:ext>
            </a:extLst>
          </p:cNvPr>
          <p:cNvSpPr txBox="1"/>
          <p:nvPr/>
        </p:nvSpPr>
        <p:spPr>
          <a:xfrm>
            <a:off x="9717561" y="1657921"/>
            <a:ext cx="1762075" cy="2443746"/>
          </a:xfrm>
          <a:prstGeom prst="rect">
            <a:avLst/>
          </a:prstGeom>
        </p:spPr>
        <p:txBody>
          <a:bodyPr vert="horz" lIns="90000" tIns="45720" rIns="91440" bIns="45720" rtlCol="0">
            <a:normAutofit/>
          </a:bodyPr>
          <a:lstStyle>
            <a:lvl1pPr marL="228600" indent="-228600">
              <a:lnSpc>
                <a:spcPct val="110000"/>
              </a:lnSpc>
              <a:spcBef>
                <a:spcPts val="0"/>
              </a:spcBef>
              <a:spcAft>
                <a:spcPts val="1200"/>
              </a:spcAft>
              <a:buFont typeface="Arial" panose="020B0604020202020204" pitchFamily="34" charset="0"/>
              <a:buChar char="•"/>
              <a:defRPr lang="en-US" sz="2000" b="0" i="0" dirty="0" smtClean="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lnSpc>
                <a:spcPct val="110000"/>
              </a:lnSpc>
              <a:spcBef>
                <a:spcPts val="0"/>
              </a:spcBef>
              <a:spcAft>
                <a:spcPts val="900"/>
              </a:spcAft>
              <a:buFont typeface="Arial" panose="020B0604020202020204" pitchFamily="34" charset="0"/>
              <a:buChar char="•"/>
              <a:defRPr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lnSpc>
                <a:spcPct val="110000"/>
              </a:lnSpc>
              <a:spcBef>
                <a:spcPts val="0"/>
              </a:spcBef>
              <a:spcAft>
                <a:spcPts val="6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lnSpc>
                <a:spcPct val="110000"/>
              </a:lnSpc>
              <a:spcBef>
                <a:spcPts val="0"/>
              </a:spcBef>
              <a:spcAft>
                <a:spcPts val="4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lnSpc>
                <a:spcPct val="110000"/>
              </a:lnSpc>
              <a:spcBef>
                <a:spcPts val="0"/>
              </a:spcBef>
              <a:spcAft>
                <a:spcPts val="400"/>
              </a:spcAft>
              <a:buFont typeface="Arial" panose="020B0604020202020204" pitchFamily="34" charset="0"/>
              <a:buChar char="•"/>
              <a:defRPr sz="1600" b="0" i="0">
                <a:solidFill>
                  <a:srgbClr val="2B2B2B"/>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en-US" sz="1800" dirty="0"/>
              <a:t>Alternatively, you can use a template form or upload your </a:t>
            </a:r>
            <a:r>
              <a:rPr lang="en-US" sz="1800" dirty="0" err="1"/>
              <a:t>XLSForm</a:t>
            </a:r>
            <a:r>
              <a:rPr lang="en-US" sz="1800" dirty="0"/>
              <a:t> via a URL</a:t>
            </a:r>
            <a:endParaRPr lang="en-GB" sz="1800" dirty="0"/>
          </a:p>
        </p:txBody>
      </p:sp>
      <p:cxnSp>
        <p:nvCxnSpPr>
          <p:cNvPr id="19" name="Straight Connector 18">
            <a:extLst>
              <a:ext uri="{FF2B5EF4-FFF2-40B4-BE49-F238E27FC236}">
                <a16:creationId xmlns:a16="http://schemas.microsoft.com/office/drawing/2014/main" id="{19DDE40B-B4B3-F648-AD28-BC7C4EEECC0E}"/>
              </a:ext>
            </a:extLst>
          </p:cNvPr>
          <p:cNvCxnSpPr>
            <a:cxnSpLocks/>
          </p:cNvCxnSpPr>
          <p:nvPr/>
        </p:nvCxnSpPr>
        <p:spPr>
          <a:xfrm>
            <a:off x="3859638" y="5713422"/>
            <a:ext cx="849566" cy="0"/>
          </a:xfrm>
          <a:prstGeom prst="line">
            <a:avLst/>
          </a:prstGeom>
          <a:ln w="222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C2F3970-2212-9F41-8CF1-B9ED19AE89A6}"/>
              </a:ext>
            </a:extLst>
          </p:cNvPr>
          <p:cNvCxnSpPr>
            <a:cxnSpLocks/>
          </p:cNvCxnSpPr>
          <p:nvPr/>
        </p:nvCxnSpPr>
        <p:spPr>
          <a:xfrm flipV="1">
            <a:off x="3859638" y="2074872"/>
            <a:ext cx="0" cy="3638550"/>
          </a:xfrm>
          <a:prstGeom prst="line">
            <a:avLst/>
          </a:prstGeom>
          <a:ln w="222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26" name="Rounded Rectangle 25">
            <a:extLst>
              <a:ext uri="{FF2B5EF4-FFF2-40B4-BE49-F238E27FC236}">
                <a16:creationId xmlns:a16="http://schemas.microsoft.com/office/drawing/2014/main" id="{4B83902F-CE75-D349-9C9D-B52553201A36}"/>
              </a:ext>
            </a:extLst>
          </p:cNvPr>
          <p:cNvSpPr/>
          <p:nvPr/>
        </p:nvSpPr>
        <p:spPr>
          <a:xfrm>
            <a:off x="4690154" y="4205255"/>
            <a:ext cx="1276286" cy="792000"/>
          </a:xfrm>
          <a:prstGeom prst="roundRect">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7" name="Straight Connector 26">
            <a:extLst>
              <a:ext uri="{FF2B5EF4-FFF2-40B4-BE49-F238E27FC236}">
                <a16:creationId xmlns:a16="http://schemas.microsoft.com/office/drawing/2014/main" id="{3D6265F6-F166-B24B-8997-2081BCCA2F5B}"/>
              </a:ext>
            </a:extLst>
          </p:cNvPr>
          <p:cNvCxnSpPr>
            <a:cxnSpLocks/>
          </p:cNvCxnSpPr>
          <p:nvPr/>
        </p:nvCxnSpPr>
        <p:spPr>
          <a:xfrm flipV="1">
            <a:off x="5285950" y="2051791"/>
            <a:ext cx="0" cy="2153464"/>
          </a:xfrm>
          <a:prstGeom prst="line">
            <a:avLst/>
          </a:prstGeom>
          <a:ln w="222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D1DE497-96CB-594A-8966-E13B31015936}"/>
              </a:ext>
            </a:extLst>
          </p:cNvPr>
          <p:cNvCxnSpPr>
            <a:cxnSpLocks/>
          </p:cNvCxnSpPr>
          <p:nvPr/>
        </p:nvCxnSpPr>
        <p:spPr>
          <a:xfrm>
            <a:off x="5279279" y="2058970"/>
            <a:ext cx="533798" cy="0"/>
          </a:xfrm>
          <a:prstGeom prst="line">
            <a:avLst/>
          </a:prstGeom>
          <a:ln w="222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31" name="Rounded Rectangle 30">
            <a:extLst>
              <a:ext uri="{FF2B5EF4-FFF2-40B4-BE49-F238E27FC236}">
                <a16:creationId xmlns:a16="http://schemas.microsoft.com/office/drawing/2014/main" id="{674C0F6E-9CAD-6340-8D86-610AA3101729}"/>
              </a:ext>
            </a:extLst>
          </p:cNvPr>
          <p:cNvSpPr/>
          <p:nvPr/>
        </p:nvSpPr>
        <p:spPr>
          <a:xfrm>
            <a:off x="6437380" y="4302793"/>
            <a:ext cx="1563360" cy="1746796"/>
          </a:xfrm>
          <a:prstGeom prst="roundRect">
            <a:avLst>
              <a:gd name="adj" fmla="val 8138"/>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2" name="Straight Connector 31">
            <a:extLst>
              <a:ext uri="{FF2B5EF4-FFF2-40B4-BE49-F238E27FC236}">
                <a16:creationId xmlns:a16="http://schemas.microsoft.com/office/drawing/2014/main" id="{AED74A80-B3C0-C547-B76E-B11FD3306673}"/>
              </a:ext>
            </a:extLst>
          </p:cNvPr>
          <p:cNvCxnSpPr>
            <a:cxnSpLocks/>
          </p:cNvCxnSpPr>
          <p:nvPr/>
        </p:nvCxnSpPr>
        <p:spPr>
          <a:xfrm flipV="1">
            <a:off x="8031396" y="5115377"/>
            <a:ext cx="2567202" cy="34665"/>
          </a:xfrm>
          <a:prstGeom prst="line">
            <a:avLst/>
          </a:prstGeom>
          <a:ln w="222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CB133C9-0A26-464A-8C82-91436785269E}"/>
              </a:ext>
            </a:extLst>
          </p:cNvPr>
          <p:cNvCxnSpPr>
            <a:cxnSpLocks/>
          </p:cNvCxnSpPr>
          <p:nvPr/>
        </p:nvCxnSpPr>
        <p:spPr>
          <a:xfrm>
            <a:off x="3332669" y="2074872"/>
            <a:ext cx="533798" cy="0"/>
          </a:xfrm>
          <a:prstGeom prst="line">
            <a:avLst/>
          </a:prstGeom>
          <a:ln w="222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3C56E85-D475-FA45-96CE-EBBA2F954764}"/>
              </a:ext>
            </a:extLst>
          </p:cNvPr>
          <p:cNvCxnSpPr>
            <a:cxnSpLocks/>
          </p:cNvCxnSpPr>
          <p:nvPr/>
        </p:nvCxnSpPr>
        <p:spPr>
          <a:xfrm flipV="1">
            <a:off x="10600900" y="3894147"/>
            <a:ext cx="0" cy="1217171"/>
          </a:xfrm>
          <a:prstGeom prst="line">
            <a:avLst/>
          </a:prstGeom>
          <a:ln w="2222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72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22" presetClass="entr" presetSubtype="2"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right)">
                                      <p:cBhvr>
                                        <p:cTn id="14" dur="200"/>
                                        <p:tgtEl>
                                          <p:spTgt spid="19"/>
                                        </p:tgtEl>
                                      </p:cBhvr>
                                    </p:animEffect>
                                  </p:childTnLst>
                                </p:cTn>
                              </p:par>
                            </p:childTnLst>
                          </p:cTn>
                        </p:par>
                        <p:par>
                          <p:cTn id="15" fill="hold">
                            <p:stCondLst>
                              <p:cond delay="200"/>
                            </p:stCondLst>
                            <p:childTnLst>
                              <p:par>
                                <p:cTn id="16" presetID="22" presetClass="entr" presetSubtype="4"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down)">
                                      <p:cBhvr>
                                        <p:cTn id="18" dur="500"/>
                                        <p:tgtEl>
                                          <p:spTgt spid="23"/>
                                        </p:tgtEl>
                                      </p:cBhvr>
                                    </p:animEffect>
                                  </p:childTnLst>
                                </p:cTn>
                              </p:par>
                            </p:childTnLst>
                          </p:cTn>
                        </p:par>
                        <p:par>
                          <p:cTn id="19" fill="hold">
                            <p:stCondLst>
                              <p:cond delay="700"/>
                            </p:stCondLst>
                            <p:childTnLst>
                              <p:par>
                                <p:cTn id="20" presetID="22" presetClass="entr" presetSubtype="2" fill="hold" nodeType="after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ipe(right)">
                                      <p:cBhvr>
                                        <p:cTn id="22" dur="100"/>
                                        <p:tgtEl>
                                          <p:spTgt spid="36"/>
                                        </p:tgtEl>
                                      </p:cBhvr>
                                    </p:animEffect>
                                  </p:childTnLst>
                                </p:cTn>
                              </p:par>
                            </p:childTnLst>
                          </p:cTn>
                        </p:par>
                        <p:par>
                          <p:cTn id="23" fill="hold">
                            <p:stCondLst>
                              <p:cond delay="800"/>
                            </p:stCondLst>
                            <p:childTnLst>
                              <p:par>
                                <p:cTn id="24" presetID="10" presetClass="entr" presetSubtype="0" fill="hold" grpId="0" nodeType="afterEffect">
                                  <p:stCondLst>
                                    <p:cond delay="3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p:stCondLst>
                              <p:cond delay="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400"/>
                                        <p:tgtEl>
                                          <p:spTgt spid="27"/>
                                        </p:tgtEl>
                                      </p:cBhvr>
                                    </p:animEffect>
                                  </p:childTnLst>
                                </p:cTn>
                              </p:par>
                            </p:childTnLst>
                          </p:cTn>
                        </p:par>
                        <p:par>
                          <p:cTn id="35" fill="hold">
                            <p:stCondLst>
                              <p:cond delay="400"/>
                            </p:stCondLst>
                            <p:childTnLst>
                              <p:par>
                                <p:cTn id="36" presetID="22" presetClass="entr" presetSubtype="8" fill="hold" nodeType="after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100"/>
                                        <p:tgtEl>
                                          <p:spTgt spid="29"/>
                                        </p:tgtEl>
                                      </p:cBhvr>
                                    </p:animEffect>
                                  </p:childTnLst>
                                </p:cTn>
                              </p:par>
                            </p:childTnLst>
                          </p:cTn>
                        </p:par>
                        <p:par>
                          <p:cTn id="39" fill="hold">
                            <p:stCondLst>
                              <p:cond delay="500"/>
                            </p:stCondLst>
                            <p:childTnLst>
                              <p:par>
                                <p:cTn id="40" presetID="10" presetClass="entr" presetSubtype="0" fill="hold" grpId="0" nodeType="afterEffect">
                                  <p:stCondLst>
                                    <p:cond delay="30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par>
                          <p:cTn id="47" fill="hold">
                            <p:stCondLst>
                              <p:cond delay="0"/>
                            </p:stCondLst>
                            <p:childTnLst>
                              <p:par>
                                <p:cTn id="48" presetID="22" presetClass="entr" presetSubtype="8" fill="hold" nodeType="after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left)">
                                      <p:cBhvr>
                                        <p:cTn id="50" dur="400"/>
                                        <p:tgtEl>
                                          <p:spTgt spid="32"/>
                                        </p:tgtEl>
                                      </p:cBhvr>
                                    </p:animEffect>
                                  </p:childTnLst>
                                </p:cTn>
                              </p:par>
                            </p:childTnLst>
                          </p:cTn>
                        </p:par>
                        <p:par>
                          <p:cTn id="51" fill="hold">
                            <p:stCondLst>
                              <p:cond delay="400"/>
                            </p:stCondLst>
                            <p:childTnLst>
                              <p:par>
                                <p:cTn id="52" presetID="22" presetClass="entr" presetSubtype="4" fill="hold" nodeType="after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down)">
                                      <p:cBhvr>
                                        <p:cTn id="54" dur="200"/>
                                        <p:tgtEl>
                                          <p:spTgt spid="38"/>
                                        </p:tgtEl>
                                      </p:cBhvr>
                                    </p:animEffect>
                                  </p:childTnLst>
                                </p:cTn>
                              </p:par>
                            </p:childTnLst>
                          </p:cTn>
                        </p:par>
                        <p:par>
                          <p:cTn id="55" fill="hold">
                            <p:stCondLst>
                              <p:cond delay="600"/>
                            </p:stCondLst>
                            <p:childTnLst>
                              <p:par>
                                <p:cTn id="56" presetID="10" presetClass="entr" presetSubtype="0" fill="hold" grpId="0" nodeType="afterEffect">
                                  <p:stCondLst>
                                    <p:cond delay="30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p:bldP spid="16" grpId="0"/>
      <p:bldP spid="17" grpId="0"/>
      <p:bldP spid="12" grpId="0"/>
      <p:bldP spid="26"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F6734FD-B6AA-AA44-A8EA-015C925248C2}"/>
              </a:ext>
            </a:extLst>
          </p:cNvPr>
          <p:cNvSpPr>
            <a:spLocks noGrp="1"/>
          </p:cNvSpPr>
          <p:nvPr>
            <p:ph sz="half" idx="2"/>
          </p:nvPr>
        </p:nvSpPr>
        <p:spPr/>
        <p:txBody>
          <a:bodyPr>
            <a:normAutofit/>
          </a:bodyPr>
          <a:lstStyle/>
          <a:p>
            <a:pPr>
              <a:spcAft>
                <a:spcPts val="1200"/>
              </a:spcAft>
            </a:pPr>
            <a:r>
              <a:rPr lang="en-US" sz="2000"/>
              <a:t>Once you have uploaded your form, you can post it to the server it by pressing “Deploy”. Once you have done this, you can download your form to a mobile device.</a:t>
            </a:r>
          </a:p>
          <a:p>
            <a:pPr>
              <a:spcAft>
                <a:spcPts val="1200"/>
              </a:spcAft>
            </a:pPr>
            <a:r>
              <a:rPr lang="en-GB" sz="2000"/>
              <a:t>If </a:t>
            </a:r>
            <a:r>
              <a:rPr lang="en-GB" sz="2000" dirty="0"/>
              <a:t>you are using other aggregators, some will deploy them automatically.</a:t>
            </a:r>
          </a:p>
        </p:txBody>
      </p:sp>
      <p:sp>
        <p:nvSpPr>
          <p:cNvPr id="2" name="Title 1">
            <a:extLst>
              <a:ext uri="{FF2B5EF4-FFF2-40B4-BE49-F238E27FC236}">
                <a16:creationId xmlns:a16="http://schemas.microsoft.com/office/drawing/2014/main" id="{49614E91-7DE6-4976-9956-1C945A7FBBC9}"/>
              </a:ext>
            </a:extLst>
          </p:cNvPr>
          <p:cNvSpPr>
            <a:spLocks noGrp="1"/>
          </p:cNvSpPr>
          <p:nvPr>
            <p:ph type="title"/>
          </p:nvPr>
        </p:nvSpPr>
        <p:spPr/>
        <p:txBody>
          <a:bodyPr/>
          <a:lstStyle/>
          <a:p>
            <a:r>
              <a:rPr lang="en-US" dirty="0"/>
              <a:t>Uploading a Form to Kobo</a:t>
            </a:r>
            <a:endParaRPr lang="en-GB" dirty="0"/>
          </a:p>
        </p:txBody>
      </p:sp>
      <p:pic>
        <p:nvPicPr>
          <p:cNvPr id="11" name="Picture 10">
            <a:extLst>
              <a:ext uri="{FF2B5EF4-FFF2-40B4-BE49-F238E27FC236}">
                <a16:creationId xmlns:a16="http://schemas.microsoft.com/office/drawing/2014/main" id="{0F5B9FC1-7C9A-4CF8-AB2C-6DAD72F1A431}"/>
              </a:ext>
            </a:extLst>
          </p:cNvPr>
          <p:cNvPicPr>
            <a:picLocks noChangeAspect="1"/>
          </p:cNvPicPr>
          <p:nvPr/>
        </p:nvPicPr>
        <p:blipFill>
          <a:blip r:embed="rId3"/>
          <a:srcRect/>
          <a:stretch/>
        </p:blipFill>
        <p:spPr>
          <a:xfrm>
            <a:off x="800019" y="3043084"/>
            <a:ext cx="9228401" cy="3137168"/>
          </a:xfrm>
          <a:prstGeom prst="rect">
            <a:avLst/>
          </a:prstGeom>
          <a:ln w="101600">
            <a:solidFill>
              <a:schemeClr val="bg1"/>
            </a:solidFill>
          </a:ln>
          <a:effectLst>
            <a:outerShdw blurRad="203200" dist="38100" dir="2700000" algn="tl" rotWithShape="0">
              <a:prstClr val="black">
                <a:alpha val="30000"/>
              </a:prstClr>
            </a:outerShdw>
          </a:effectLst>
        </p:spPr>
      </p:pic>
      <p:sp>
        <p:nvSpPr>
          <p:cNvPr id="3" name="Rounded Rectangle 2">
            <a:extLst>
              <a:ext uri="{FF2B5EF4-FFF2-40B4-BE49-F238E27FC236}">
                <a16:creationId xmlns:a16="http://schemas.microsoft.com/office/drawing/2014/main" id="{33645B3A-4155-4DEC-AAEF-2DB1FDB6BEFE}"/>
              </a:ext>
            </a:extLst>
          </p:cNvPr>
          <p:cNvSpPr/>
          <p:nvPr/>
        </p:nvSpPr>
        <p:spPr>
          <a:xfrm>
            <a:off x="8315293" y="4833661"/>
            <a:ext cx="914400" cy="427838"/>
          </a:xfrm>
          <a:prstGeom prst="roundRect">
            <a:avLst>
              <a:gd name="adj" fmla="val 28175"/>
            </a:avLst>
          </a:prstGeom>
          <a:solidFill>
            <a:schemeClr val="tx2">
              <a:alpha val="9000"/>
            </a:schemeClr>
          </a:solidFill>
          <a:ln w="222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6AF3B48F-883D-524D-BE51-F5F705323E31}"/>
              </a:ext>
            </a:extLst>
          </p:cNvPr>
          <p:cNvSpPr txBox="1"/>
          <p:nvPr/>
        </p:nvSpPr>
        <p:spPr>
          <a:xfrm>
            <a:off x="12142033" y="4407108"/>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5629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updatedtheme">
  <a:themeElements>
    <a:clrScheme name="Custom 1">
      <a:dk1>
        <a:srgbClr val="000000"/>
      </a:dk1>
      <a:lt1>
        <a:srgbClr val="FFFFFF"/>
      </a:lt1>
      <a:dk2>
        <a:srgbClr val="D32229"/>
      </a:dk2>
      <a:lt2>
        <a:srgbClr val="B4DCFA"/>
      </a:lt2>
      <a:accent1>
        <a:srgbClr val="D32229"/>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Stats4SD">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theme" id="{6201010B-5358-A244-A448-0769BD74CF89}" vid="{94A1379F-BC3E-0C4F-9A25-6510C601A8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06DAE9941C6E48A9C55BDA8A72BDE7" ma:contentTypeVersion="7" ma:contentTypeDescription="Create a new document." ma:contentTypeScope="" ma:versionID="9b21557e877d51d9dc6baf46f65dd29b">
  <xsd:schema xmlns:xsd="http://www.w3.org/2001/XMLSchema" xmlns:xs="http://www.w3.org/2001/XMLSchema" xmlns:p="http://schemas.microsoft.com/office/2006/metadata/properties" xmlns:ns3="e05110a1-bbe0-47e3-9ae9-9fd788bcb355" targetNamespace="http://schemas.microsoft.com/office/2006/metadata/properties" ma:root="true" ma:fieldsID="4fa46b662fbc73e82b0d4dda846f7d25" ns3:_="">
    <xsd:import namespace="e05110a1-bbe0-47e3-9ae9-9fd788bcb35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5110a1-bbe0-47e3-9ae9-9fd788bcb3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E5D286-5BBB-4C8A-87AC-0AD85B0A7F0B}">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A796212-BE6B-4B69-87D6-C8561A1474AD}">
  <ds:schemaRefs>
    <ds:schemaRef ds:uri="http://schemas.microsoft.com/sharepoint/v3/contenttype/forms"/>
  </ds:schemaRefs>
</ds:datastoreItem>
</file>

<file path=customXml/itemProps3.xml><?xml version="1.0" encoding="utf-8"?>
<ds:datastoreItem xmlns:ds="http://schemas.openxmlformats.org/officeDocument/2006/customXml" ds:itemID="{A01C223F-4618-40FD-8764-5919792C2D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05110a1-bbe0-47e3-9ae9-9fd788bcb3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updatedtheme</Template>
  <TotalTime>344</TotalTime>
  <Words>2011</Words>
  <Application>Microsoft Macintosh PowerPoint</Application>
  <PresentationFormat>Widescreen</PresentationFormat>
  <Paragraphs>97</Paragraphs>
  <Slides>13</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Open Sans</vt:lpstr>
      <vt:lpstr>Open Sans SemiBold</vt:lpstr>
      <vt:lpstr>Calibri</vt:lpstr>
      <vt:lpstr>Open Sans Light</vt:lpstr>
      <vt:lpstr>Arial</vt:lpstr>
      <vt:lpstr>updatedtheme</vt:lpstr>
      <vt:lpstr>PowerPoint Presentation</vt:lpstr>
      <vt:lpstr>Contents</vt:lpstr>
      <vt:lpstr>ODK Process Steps</vt:lpstr>
      <vt:lpstr>ODK Aggregators</vt:lpstr>
      <vt:lpstr>Creating an Account with Kobo</vt:lpstr>
      <vt:lpstr>Creating an Account with Kobo</vt:lpstr>
      <vt:lpstr>Uploading a Form to Kobo</vt:lpstr>
      <vt:lpstr>Uploading a Form to Kobo</vt:lpstr>
      <vt:lpstr>Uploading a Form to Kobo</vt:lpstr>
      <vt:lpstr>Uploading a form to Kobo</vt:lpstr>
      <vt:lpstr>Uploading a form to Kobo</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Stats4SD theme</dc:title>
  <dc:creator>Emily Nevitt</dc:creator>
  <cp:lastModifiedBy>Emily Nevitt</cp:lastModifiedBy>
  <cp:revision>88</cp:revision>
  <dcterms:created xsi:type="dcterms:W3CDTF">2019-10-18T11:07:06Z</dcterms:created>
  <dcterms:modified xsi:type="dcterms:W3CDTF">2020-06-24T10:46:04Z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0x0101000506DAE9941C6E48A9C55BDA8A72BDE7</vt:lpwstr>
  </property>
</Properties>
</file>