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9" r:id="rId2"/>
  </p:sldIdLst>
  <p:sldSz cx="13970000" cy="10795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584200" rtl="0" fontAlgn="auto" latinLnBrk="0" hangingPunct="0">
      <a:lnSpc>
        <a:spcPct val="100000"/>
      </a:lnSpc>
      <a:spcBef>
        <a:spcPts val="200"/>
      </a:spcBef>
      <a:spcAft>
        <a:spcPts val="0"/>
      </a:spcAft>
      <a:buClrTx/>
      <a:buSzTx/>
      <a:buFontTx/>
      <a:buNone/>
      <a:tabLst/>
      <a:defRPr kumimoji="0" sz="1200" b="1" i="0" u="none" strike="noStrike" cap="none" spc="0" normalizeH="0" baseline="0">
        <a:ln>
          <a:noFill/>
        </a:ln>
        <a:solidFill>
          <a:srgbClr val="4C4C4C"/>
        </a:solidFill>
        <a:effectLst/>
        <a:uFillTx/>
        <a:latin typeface="Source Sans Pro"/>
        <a:ea typeface="Source Sans Pro"/>
        <a:cs typeface="Source Sans Pro"/>
        <a:sym typeface="Source Sans Pro"/>
      </a:defRPr>
    </a:lvl1pPr>
    <a:lvl2pPr marL="0" marR="0" indent="228600" algn="l" defTabSz="584200" rtl="0" fontAlgn="auto" latinLnBrk="0" hangingPunct="0">
      <a:lnSpc>
        <a:spcPct val="100000"/>
      </a:lnSpc>
      <a:spcBef>
        <a:spcPts val="200"/>
      </a:spcBef>
      <a:spcAft>
        <a:spcPts val="0"/>
      </a:spcAft>
      <a:buClrTx/>
      <a:buSzTx/>
      <a:buFontTx/>
      <a:buNone/>
      <a:tabLst/>
      <a:defRPr kumimoji="0" sz="1200" b="1" i="0" u="none" strike="noStrike" cap="none" spc="0" normalizeH="0" baseline="0">
        <a:ln>
          <a:noFill/>
        </a:ln>
        <a:solidFill>
          <a:srgbClr val="4C4C4C"/>
        </a:solidFill>
        <a:effectLst/>
        <a:uFillTx/>
        <a:latin typeface="Source Sans Pro"/>
        <a:ea typeface="Source Sans Pro"/>
        <a:cs typeface="Source Sans Pro"/>
        <a:sym typeface="Source Sans Pro"/>
      </a:defRPr>
    </a:lvl2pPr>
    <a:lvl3pPr marL="0" marR="0" indent="457200" algn="l" defTabSz="584200" rtl="0" fontAlgn="auto" latinLnBrk="0" hangingPunct="0">
      <a:lnSpc>
        <a:spcPct val="100000"/>
      </a:lnSpc>
      <a:spcBef>
        <a:spcPts val="200"/>
      </a:spcBef>
      <a:spcAft>
        <a:spcPts val="0"/>
      </a:spcAft>
      <a:buClrTx/>
      <a:buSzTx/>
      <a:buFontTx/>
      <a:buNone/>
      <a:tabLst/>
      <a:defRPr kumimoji="0" sz="1200" b="1" i="0" u="none" strike="noStrike" cap="none" spc="0" normalizeH="0" baseline="0">
        <a:ln>
          <a:noFill/>
        </a:ln>
        <a:solidFill>
          <a:srgbClr val="4C4C4C"/>
        </a:solidFill>
        <a:effectLst/>
        <a:uFillTx/>
        <a:latin typeface="Source Sans Pro"/>
        <a:ea typeface="Source Sans Pro"/>
        <a:cs typeface="Source Sans Pro"/>
        <a:sym typeface="Source Sans Pro"/>
      </a:defRPr>
    </a:lvl3pPr>
    <a:lvl4pPr marL="0" marR="0" indent="685800" algn="l" defTabSz="584200" rtl="0" fontAlgn="auto" latinLnBrk="0" hangingPunct="0">
      <a:lnSpc>
        <a:spcPct val="100000"/>
      </a:lnSpc>
      <a:spcBef>
        <a:spcPts val="200"/>
      </a:spcBef>
      <a:spcAft>
        <a:spcPts val="0"/>
      </a:spcAft>
      <a:buClrTx/>
      <a:buSzTx/>
      <a:buFontTx/>
      <a:buNone/>
      <a:tabLst/>
      <a:defRPr kumimoji="0" sz="1200" b="1" i="0" u="none" strike="noStrike" cap="none" spc="0" normalizeH="0" baseline="0">
        <a:ln>
          <a:noFill/>
        </a:ln>
        <a:solidFill>
          <a:srgbClr val="4C4C4C"/>
        </a:solidFill>
        <a:effectLst/>
        <a:uFillTx/>
        <a:latin typeface="Source Sans Pro"/>
        <a:ea typeface="Source Sans Pro"/>
        <a:cs typeface="Source Sans Pro"/>
        <a:sym typeface="Source Sans Pro"/>
      </a:defRPr>
    </a:lvl4pPr>
    <a:lvl5pPr marL="0" marR="0" indent="914400" algn="l" defTabSz="584200" rtl="0" fontAlgn="auto" latinLnBrk="0" hangingPunct="0">
      <a:lnSpc>
        <a:spcPct val="100000"/>
      </a:lnSpc>
      <a:spcBef>
        <a:spcPts val="200"/>
      </a:spcBef>
      <a:spcAft>
        <a:spcPts val="0"/>
      </a:spcAft>
      <a:buClrTx/>
      <a:buSzTx/>
      <a:buFontTx/>
      <a:buNone/>
      <a:tabLst/>
      <a:defRPr kumimoji="0" sz="1200" b="1" i="0" u="none" strike="noStrike" cap="none" spc="0" normalizeH="0" baseline="0">
        <a:ln>
          <a:noFill/>
        </a:ln>
        <a:solidFill>
          <a:srgbClr val="4C4C4C"/>
        </a:solidFill>
        <a:effectLst/>
        <a:uFillTx/>
        <a:latin typeface="Source Sans Pro"/>
        <a:ea typeface="Source Sans Pro"/>
        <a:cs typeface="Source Sans Pro"/>
        <a:sym typeface="Source Sans Pro"/>
      </a:defRPr>
    </a:lvl5pPr>
    <a:lvl6pPr marL="0" marR="0" indent="1143000" algn="l" defTabSz="584200" rtl="0" fontAlgn="auto" latinLnBrk="0" hangingPunct="0">
      <a:lnSpc>
        <a:spcPct val="100000"/>
      </a:lnSpc>
      <a:spcBef>
        <a:spcPts val="200"/>
      </a:spcBef>
      <a:spcAft>
        <a:spcPts val="0"/>
      </a:spcAft>
      <a:buClrTx/>
      <a:buSzTx/>
      <a:buFontTx/>
      <a:buNone/>
      <a:tabLst/>
      <a:defRPr kumimoji="0" sz="1200" b="1" i="0" u="none" strike="noStrike" cap="none" spc="0" normalizeH="0" baseline="0">
        <a:ln>
          <a:noFill/>
        </a:ln>
        <a:solidFill>
          <a:srgbClr val="4C4C4C"/>
        </a:solidFill>
        <a:effectLst/>
        <a:uFillTx/>
        <a:latin typeface="Source Sans Pro"/>
        <a:ea typeface="Source Sans Pro"/>
        <a:cs typeface="Source Sans Pro"/>
        <a:sym typeface="Source Sans Pro"/>
      </a:defRPr>
    </a:lvl6pPr>
    <a:lvl7pPr marL="0" marR="0" indent="1371600" algn="l" defTabSz="584200" rtl="0" fontAlgn="auto" latinLnBrk="0" hangingPunct="0">
      <a:lnSpc>
        <a:spcPct val="100000"/>
      </a:lnSpc>
      <a:spcBef>
        <a:spcPts val="200"/>
      </a:spcBef>
      <a:spcAft>
        <a:spcPts val="0"/>
      </a:spcAft>
      <a:buClrTx/>
      <a:buSzTx/>
      <a:buFontTx/>
      <a:buNone/>
      <a:tabLst/>
      <a:defRPr kumimoji="0" sz="1200" b="1" i="0" u="none" strike="noStrike" cap="none" spc="0" normalizeH="0" baseline="0">
        <a:ln>
          <a:noFill/>
        </a:ln>
        <a:solidFill>
          <a:srgbClr val="4C4C4C"/>
        </a:solidFill>
        <a:effectLst/>
        <a:uFillTx/>
        <a:latin typeface="Source Sans Pro"/>
        <a:ea typeface="Source Sans Pro"/>
        <a:cs typeface="Source Sans Pro"/>
        <a:sym typeface="Source Sans Pro"/>
      </a:defRPr>
    </a:lvl7pPr>
    <a:lvl8pPr marL="0" marR="0" indent="1600200" algn="l" defTabSz="584200" rtl="0" fontAlgn="auto" latinLnBrk="0" hangingPunct="0">
      <a:lnSpc>
        <a:spcPct val="100000"/>
      </a:lnSpc>
      <a:spcBef>
        <a:spcPts val="200"/>
      </a:spcBef>
      <a:spcAft>
        <a:spcPts val="0"/>
      </a:spcAft>
      <a:buClrTx/>
      <a:buSzTx/>
      <a:buFontTx/>
      <a:buNone/>
      <a:tabLst/>
      <a:defRPr kumimoji="0" sz="1200" b="1" i="0" u="none" strike="noStrike" cap="none" spc="0" normalizeH="0" baseline="0">
        <a:ln>
          <a:noFill/>
        </a:ln>
        <a:solidFill>
          <a:srgbClr val="4C4C4C"/>
        </a:solidFill>
        <a:effectLst/>
        <a:uFillTx/>
        <a:latin typeface="Source Sans Pro"/>
        <a:ea typeface="Source Sans Pro"/>
        <a:cs typeface="Source Sans Pro"/>
        <a:sym typeface="Source Sans Pro"/>
      </a:defRPr>
    </a:lvl8pPr>
    <a:lvl9pPr marL="0" marR="0" indent="1828800" algn="l" defTabSz="584200" rtl="0" fontAlgn="auto" latinLnBrk="0" hangingPunct="0">
      <a:lnSpc>
        <a:spcPct val="100000"/>
      </a:lnSpc>
      <a:spcBef>
        <a:spcPts val="200"/>
      </a:spcBef>
      <a:spcAft>
        <a:spcPts val="0"/>
      </a:spcAft>
      <a:buClrTx/>
      <a:buSzTx/>
      <a:buFontTx/>
      <a:buNone/>
      <a:tabLst/>
      <a:defRPr kumimoji="0" sz="1200" b="1" i="0" u="none" strike="noStrike" cap="none" spc="0" normalizeH="0" baseline="0">
        <a:ln>
          <a:noFill/>
        </a:ln>
        <a:solidFill>
          <a:srgbClr val="4C4C4C"/>
        </a:solidFill>
        <a:effectLst/>
        <a:uFillTx/>
        <a:latin typeface="Source Sans Pro"/>
        <a:ea typeface="Source Sans Pro"/>
        <a:cs typeface="Source Sans Pro"/>
        <a:sym typeface="Source Sans Pro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E5D00"/>
    <a:srgbClr val="FBEED5"/>
    <a:srgbClr val="BF8F00"/>
    <a:srgbClr val="F8E5BE"/>
    <a:srgbClr val="FFC625"/>
    <a:srgbClr val="DEA900"/>
    <a:srgbClr val="FFD966"/>
    <a:srgbClr val="FAEBCE"/>
    <a:srgbClr val="FCF3E0"/>
    <a:srgbClr val="FAE7C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Source Sans Pro"/>
          <a:ea typeface="Source Sans Pro"/>
          <a:cs typeface="Source Sans Pro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Source Sans Pro"/>
          <a:ea typeface="Source Sans Pro"/>
          <a:cs typeface="Source Sans Pro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off" i="off">
        <a:font>
          <a:latin typeface="Source Sans Pro"/>
          <a:ea typeface="Source Sans Pro"/>
          <a:cs typeface="Source Sans Pro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Source Sans Pro"/>
          <a:ea typeface="Source Sans Pro"/>
          <a:cs typeface="Source Sans Pro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Source Sans Pro"/>
          <a:ea typeface="Source Sans Pro"/>
          <a:cs typeface="Source Sans Pro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 b="off" i="off">
        <a:font>
          <a:latin typeface="Source Sans Pro"/>
          <a:ea typeface="Source Sans Pro"/>
          <a:cs typeface="Source Sans Pro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2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Source Sans Pro"/>
          <a:ea typeface="Source Sans Pro"/>
          <a:cs typeface="Source Sans Pro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/>
      <a:tcStyle>
        <a:tcBdr/>
        <a:fill>
          <a:solidFill>
            <a:srgbClr val="C3C2C2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Source Sans Pro"/>
          <a:ea typeface="Source Sans Pro"/>
          <a:cs typeface="Source Sans Pro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CE5E6"/>
          </a:solidFill>
        </a:fill>
      </a:tcStyle>
    </a:band2H>
    <a:firstCol>
      <a:tcTxStyle b="on" i="off">
        <a:font>
          <a:latin typeface="Source Sans Pro"/>
          <a:ea typeface="Source Sans Pro"/>
          <a:cs typeface="Source Sans Pro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 i="off">
        <a:font>
          <a:latin typeface="Source Sans Pro"/>
          <a:ea typeface="Source Sans Pro"/>
          <a:cs typeface="Source Sans Pro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 i="off">
        <a:font>
          <a:latin typeface="Source Sans Pro"/>
          <a:ea typeface="Source Sans Pro"/>
          <a:cs typeface="Source Sans Pro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Source Sans Pro"/>
          <a:ea typeface="Source Sans Pro"/>
          <a:cs typeface="Source Sans Pro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/>
      <a:tcStyle>
        <a:tcBdr/>
        <a:fill>
          <a:solidFill>
            <a:srgbClr val="DEDEDF"/>
          </a:solidFill>
        </a:fill>
      </a:tcStyle>
    </a:band2H>
    <a:firstCol>
      <a:tcTxStyle b="on" i="off">
        <a:font>
          <a:latin typeface="Source Sans Pro"/>
          <a:ea typeface="Source Sans Pro"/>
          <a:cs typeface="Source Sans Pro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 i="off">
        <a:font>
          <a:latin typeface="Source Sans Pro"/>
          <a:ea typeface="Source Sans Pro"/>
          <a:cs typeface="Source Sans Pro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 i="off">
        <a:font>
          <a:latin typeface="Source Sans Pro"/>
          <a:ea typeface="Source Sans Pro"/>
          <a:cs typeface="Source Sans Pro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Source Sans Pro"/>
          <a:ea typeface="Source Sans Pro"/>
          <a:cs typeface="Source Sans Pro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33" autoAdjust="0"/>
    <p:restoredTop sz="94660"/>
  </p:normalViewPr>
  <p:slideViewPr>
    <p:cSldViewPr snapToGrid="0">
      <p:cViewPr varScale="1">
        <p:scale>
          <a:sx n="69" d="100"/>
          <a:sy n="69" d="100"/>
        </p:scale>
        <p:origin x="182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26" name="Shape 126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25000"/>
      </a:lnSpc>
      <a:defRPr sz="2600">
        <a:latin typeface="Avenir Roman"/>
        <a:ea typeface="Avenir Roman"/>
        <a:cs typeface="Avenir Roman"/>
        <a:sym typeface="Avenir Roman"/>
      </a:defRPr>
    </a:lvl1pPr>
    <a:lvl2pPr indent="228600" defTabSz="457200" latinLnBrk="0">
      <a:lnSpc>
        <a:spcPct val="125000"/>
      </a:lnSpc>
      <a:defRPr sz="2600">
        <a:latin typeface="Avenir Roman"/>
        <a:ea typeface="Avenir Roman"/>
        <a:cs typeface="Avenir Roman"/>
        <a:sym typeface="Avenir Roman"/>
      </a:defRPr>
    </a:lvl2pPr>
    <a:lvl3pPr indent="457200" defTabSz="457200" latinLnBrk="0">
      <a:lnSpc>
        <a:spcPct val="125000"/>
      </a:lnSpc>
      <a:defRPr sz="2600">
        <a:latin typeface="Avenir Roman"/>
        <a:ea typeface="Avenir Roman"/>
        <a:cs typeface="Avenir Roman"/>
        <a:sym typeface="Avenir Roman"/>
      </a:defRPr>
    </a:lvl3pPr>
    <a:lvl4pPr indent="685800" defTabSz="457200" latinLnBrk="0">
      <a:lnSpc>
        <a:spcPct val="125000"/>
      </a:lnSpc>
      <a:defRPr sz="2600">
        <a:latin typeface="Avenir Roman"/>
        <a:ea typeface="Avenir Roman"/>
        <a:cs typeface="Avenir Roman"/>
        <a:sym typeface="Avenir Roman"/>
      </a:defRPr>
    </a:lvl4pPr>
    <a:lvl5pPr indent="914400" defTabSz="457200" latinLnBrk="0">
      <a:lnSpc>
        <a:spcPct val="125000"/>
      </a:lnSpc>
      <a:defRPr sz="2600">
        <a:latin typeface="Avenir Roman"/>
        <a:ea typeface="Avenir Roman"/>
        <a:cs typeface="Avenir Roman"/>
        <a:sym typeface="Avenir Roman"/>
      </a:defRPr>
    </a:lvl5pPr>
    <a:lvl6pPr indent="1143000" defTabSz="457200" latinLnBrk="0">
      <a:lnSpc>
        <a:spcPct val="125000"/>
      </a:lnSpc>
      <a:defRPr sz="2600">
        <a:latin typeface="Avenir Roman"/>
        <a:ea typeface="Avenir Roman"/>
        <a:cs typeface="Avenir Roman"/>
        <a:sym typeface="Avenir Roman"/>
      </a:defRPr>
    </a:lvl6pPr>
    <a:lvl7pPr indent="1371600" defTabSz="457200" latinLnBrk="0">
      <a:lnSpc>
        <a:spcPct val="125000"/>
      </a:lnSpc>
      <a:defRPr sz="2600">
        <a:latin typeface="Avenir Roman"/>
        <a:ea typeface="Avenir Roman"/>
        <a:cs typeface="Avenir Roman"/>
        <a:sym typeface="Avenir Roman"/>
      </a:defRPr>
    </a:lvl7pPr>
    <a:lvl8pPr indent="1600200" defTabSz="457200" latinLnBrk="0">
      <a:lnSpc>
        <a:spcPct val="125000"/>
      </a:lnSpc>
      <a:defRPr sz="2600">
        <a:latin typeface="Avenir Roman"/>
        <a:ea typeface="Avenir Roman"/>
        <a:cs typeface="Avenir Roman"/>
        <a:sym typeface="Avenir Roman"/>
      </a:defRPr>
    </a:lvl8pPr>
    <a:lvl9pPr indent="1828800" defTabSz="457200" latinLnBrk="0">
      <a:lnSpc>
        <a:spcPct val="125000"/>
      </a:lnSpc>
      <a:defRPr sz="2600">
        <a:latin typeface="Avenir Roman"/>
        <a:ea typeface="Avenir Roman"/>
        <a:cs typeface="Avenir Roman"/>
        <a:sym typeface="Avenir Roman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09675" y="685800"/>
            <a:ext cx="443865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128497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>
            <a:spLocks noGrp="1"/>
          </p:cNvSpPr>
          <p:nvPr>
            <p:ph type="title"/>
          </p:nvPr>
        </p:nvSpPr>
        <p:spPr>
          <a:xfrm>
            <a:off x="1364257" y="1918642"/>
            <a:ext cx="11241486" cy="3547071"/>
          </a:xfrm>
          <a:prstGeom prst="rect">
            <a:avLst/>
          </a:prstGeom>
        </p:spPr>
        <p:txBody>
          <a:bodyPr anchor="b"/>
          <a:lstStyle/>
          <a:p>
            <a:r>
              <a:t>Title Text</a:t>
            </a:r>
          </a:p>
        </p:txBody>
      </p:sp>
      <p:sp>
        <p:nvSpPr>
          <p:cNvPr id="1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364257" y="5561210"/>
            <a:ext cx="11241486" cy="1214191"/>
          </a:xfrm>
          <a:prstGeom prst="rect">
            <a:avLst/>
          </a:prstGeom>
        </p:spPr>
        <p:txBody>
          <a:bodyPr anchor="t"/>
          <a:lstStyle>
            <a:lvl1pPr marL="0" indent="0">
              <a:buSzTx/>
              <a:buNone/>
              <a:defRPr sz="2500">
                <a:solidFill>
                  <a:srgbClr val="628DB5"/>
                </a:solidFill>
              </a:defRPr>
            </a:lvl1pPr>
            <a:lvl2pPr marL="0" indent="228600">
              <a:buSzTx/>
              <a:buNone/>
              <a:defRPr sz="2500">
                <a:solidFill>
                  <a:srgbClr val="628DB5"/>
                </a:solidFill>
              </a:defRPr>
            </a:lvl2pPr>
            <a:lvl3pPr marL="0" indent="457200">
              <a:buSzTx/>
              <a:buNone/>
              <a:defRPr sz="2500">
                <a:solidFill>
                  <a:srgbClr val="628DB5"/>
                </a:solidFill>
              </a:defRPr>
            </a:lvl3pPr>
            <a:lvl4pPr marL="0" indent="685800">
              <a:buSzTx/>
              <a:buNone/>
              <a:defRPr sz="2500">
                <a:solidFill>
                  <a:srgbClr val="628DB5"/>
                </a:solidFill>
              </a:defRPr>
            </a:lvl4pPr>
            <a:lvl5pPr marL="0" indent="914400">
              <a:buSzTx/>
              <a:buNone/>
              <a:defRPr sz="2500">
                <a:solidFill>
                  <a:srgbClr val="628DB5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>
            <a:spLocks noGrp="1"/>
          </p:cNvSpPr>
          <p:nvPr>
            <p:ph type="body" sz="quarter" idx="13"/>
          </p:nvPr>
        </p:nvSpPr>
        <p:spPr>
          <a:xfrm>
            <a:off x="1364257" y="6993681"/>
            <a:ext cx="11241486" cy="508001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r">
              <a:lnSpc>
                <a:spcPct val="90000"/>
              </a:lnSpc>
              <a:buSzTx/>
              <a:buNone/>
              <a:defRPr sz="900"/>
            </a:lvl1pPr>
          </a:lstStyle>
          <a:p>
            <a:r>
              <a:t>–Johnny Appleseed</a:t>
            </a:r>
          </a:p>
        </p:txBody>
      </p:sp>
      <p:sp>
        <p:nvSpPr>
          <p:cNvPr id="94" name="“Type a quote here.”"/>
          <p:cNvSpPr>
            <a:spLocks noGrp="1"/>
          </p:cNvSpPr>
          <p:nvPr>
            <p:ph type="body" sz="quarter" idx="14"/>
          </p:nvPr>
        </p:nvSpPr>
        <p:spPr>
          <a:xfrm>
            <a:off x="1364257" y="4742656"/>
            <a:ext cx="11241486" cy="736700"/>
          </a:xfrm>
          <a:prstGeom prst="rect">
            <a:avLst/>
          </a:prstGeom>
        </p:spPr>
        <p:txBody>
          <a:bodyPr>
            <a:spAutoFit/>
          </a:bodyPr>
          <a:lstStyle>
            <a:lvl1pPr marL="0" indent="0">
              <a:buSzTx/>
              <a:buNone/>
            </a:lvl1pPr>
          </a:lstStyle>
          <a:p>
            <a:r>
              <a:t>“Type a quote here.” </a:t>
            </a:r>
          </a:p>
        </p:txBody>
      </p:sp>
      <p:sp>
        <p:nvSpPr>
          <p:cNvPr id="9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>
            <a:spLocks noGrp="1"/>
          </p:cNvSpPr>
          <p:nvPr>
            <p:ph type="pic" idx="13"/>
          </p:nvPr>
        </p:nvSpPr>
        <p:spPr>
          <a:xfrm>
            <a:off x="0" y="158750"/>
            <a:ext cx="13964218" cy="10477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0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>
            <a:spLocks noGrp="1"/>
          </p:cNvSpPr>
          <p:nvPr>
            <p:ph type="pic" idx="13"/>
          </p:nvPr>
        </p:nvSpPr>
        <p:spPr>
          <a:xfrm>
            <a:off x="1725786" y="840878"/>
            <a:ext cx="10504786" cy="6357443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21" name="Title Text"/>
          <p:cNvSpPr txBox="1">
            <a:spLocks noGrp="1"/>
          </p:cNvSpPr>
          <p:nvPr>
            <p:ph type="title"/>
          </p:nvPr>
        </p:nvSpPr>
        <p:spPr>
          <a:xfrm>
            <a:off x="1364257" y="7375673"/>
            <a:ext cx="11241486" cy="1527970"/>
          </a:xfrm>
          <a:prstGeom prst="rect">
            <a:avLst/>
          </a:prstGeom>
        </p:spPr>
        <p:txBody>
          <a:bodyPr anchor="b"/>
          <a:lstStyle/>
          <a:p>
            <a:r>
              <a:t>Title Text</a:t>
            </a:r>
          </a:p>
        </p:txBody>
      </p:sp>
      <p:sp>
        <p:nvSpPr>
          <p:cNvPr id="2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364257" y="8958212"/>
            <a:ext cx="11241486" cy="1214191"/>
          </a:xfrm>
          <a:prstGeom prst="rect">
            <a:avLst/>
          </a:prstGeom>
        </p:spPr>
        <p:txBody>
          <a:bodyPr anchor="t"/>
          <a:lstStyle>
            <a:lvl1pPr marL="0" indent="0">
              <a:buSzTx/>
              <a:buNone/>
              <a:defRPr sz="2500">
                <a:solidFill>
                  <a:srgbClr val="628DB5"/>
                </a:solidFill>
              </a:defRPr>
            </a:lvl1pPr>
            <a:lvl2pPr marL="0" indent="228600">
              <a:buSzTx/>
              <a:buNone/>
              <a:defRPr sz="2500">
                <a:solidFill>
                  <a:srgbClr val="628DB5"/>
                </a:solidFill>
              </a:defRPr>
            </a:lvl2pPr>
            <a:lvl3pPr marL="0" indent="457200">
              <a:buSzTx/>
              <a:buNone/>
              <a:defRPr sz="2500">
                <a:solidFill>
                  <a:srgbClr val="628DB5"/>
                </a:solidFill>
              </a:defRPr>
            </a:lvl3pPr>
            <a:lvl4pPr marL="0" indent="685800">
              <a:buSzTx/>
              <a:buNone/>
              <a:defRPr sz="2500">
                <a:solidFill>
                  <a:srgbClr val="628DB5"/>
                </a:solidFill>
              </a:defRPr>
            </a:lvl4pPr>
            <a:lvl5pPr marL="0" indent="914400">
              <a:buSzTx/>
              <a:buNone/>
              <a:defRPr sz="2500">
                <a:solidFill>
                  <a:srgbClr val="628DB5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790156" y="10090546"/>
            <a:ext cx="376045" cy="388542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>
            <a:spLocks noGrp="1"/>
          </p:cNvSpPr>
          <p:nvPr>
            <p:ph type="title"/>
          </p:nvPr>
        </p:nvSpPr>
        <p:spPr>
          <a:xfrm>
            <a:off x="1364257" y="3623964"/>
            <a:ext cx="11241486" cy="3547072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>
            <a:spLocks noGrp="1"/>
          </p:cNvSpPr>
          <p:nvPr>
            <p:ph type="pic" sz="half" idx="13"/>
          </p:nvPr>
        </p:nvSpPr>
        <p:spPr>
          <a:xfrm>
            <a:off x="7216923" y="840878"/>
            <a:ext cx="5729884" cy="8840392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39" name="Title Text"/>
          <p:cNvSpPr txBox="1">
            <a:spLocks noGrp="1"/>
          </p:cNvSpPr>
          <p:nvPr>
            <p:ph type="title"/>
          </p:nvPr>
        </p:nvSpPr>
        <p:spPr>
          <a:xfrm>
            <a:off x="1023193" y="840878"/>
            <a:ext cx="5729884" cy="4283771"/>
          </a:xfrm>
          <a:prstGeom prst="rect">
            <a:avLst/>
          </a:prstGeom>
        </p:spPr>
        <p:txBody>
          <a:bodyPr anchor="b"/>
          <a:lstStyle>
            <a:lvl1pPr>
              <a:defRPr sz="3300">
                <a:latin typeface="Source Sans Pro Semibold"/>
                <a:ea typeface="Source Sans Pro Semibold"/>
                <a:cs typeface="Source Sans Pro Semibold"/>
                <a:sym typeface="Source Sans Pro Semibold"/>
              </a:defRPr>
            </a:lvl1pPr>
          </a:lstStyle>
          <a:p>
            <a:r>
              <a:t>Title Text</a:t>
            </a:r>
          </a:p>
        </p:txBody>
      </p:sp>
      <p:sp>
        <p:nvSpPr>
          <p:cNvPr id="4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023193" y="5274716"/>
            <a:ext cx="5729884" cy="4406554"/>
          </a:xfrm>
          <a:prstGeom prst="rect">
            <a:avLst/>
          </a:prstGeom>
        </p:spPr>
        <p:txBody>
          <a:bodyPr anchor="t"/>
          <a:lstStyle>
            <a:lvl1pPr marL="0" indent="0">
              <a:buSzTx/>
              <a:buNone/>
              <a:defRPr sz="2500">
                <a:solidFill>
                  <a:srgbClr val="628DB5"/>
                </a:solidFill>
              </a:defRPr>
            </a:lvl1pPr>
            <a:lvl2pPr marL="0" indent="228600">
              <a:buSzTx/>
              <a:buNone/>
              <a:defRPr sz="2500">
                <a:solidFill>
                  <a:srgbClr val="628DB5"/>
                </a:solidFill>
              </a:defRPr>
            </a:lvl2pPr>
            <a:lvl3pPr marL="0" indent="457200">
              <a:buSzTx/>
              <a:buNone/>
              <a:defRPr sz="2500">
                <a:solidFill>
                  <a:srgbClr val="628DB5"/>
                </a:solidFill>
              </a:defRPr>
            </a:lvl3pPr>
            <a:lvl4pPr marL="0" indent="685800">
              <a:buSzTx/>
              <a:buNone/>
              <a:defRPr sz="2500">
                <a:solidFill>
                  <a:srgbClr val="628DB5"/>
                </a:solidFill>
              </a:defRPr>
            </a:lvl4pPr>
            <a:lvl5pPr marL="0" indent="914400">
              <a:buSzTx/>
              <a:buNone/>
              <a:defRPr sz="2500">
                <a:solidFill>
                  <a:srgbClr val="628DB5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7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>
            <a:spLocks noGrp="1"/>
          </p:cNvSpPr>
          <p:nvPr>
            <p:ph type="pic" sz="half" idx="13"/>
          </p:nvPr>
        </p:nvSpPr>
        <p:spPr>
          <a:xfrm>
            <a:off x="7216923" y="2955478"/>
            <a:ext cx="5729884" cy="6753077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6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7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1023193" y="2955478"/>
            <a:ext cx="5729884" cy="6753077"/>
          </a:xfrm>
          <a:prstGeom prst="rect">
            <a:avLst/>
          </a:prstGeom>
        </p:spPr>
        <p:txBody>
          <a:bodyPr/>
          <a:lstStyle>
            <a:lvl1pPr marL="146957" indent="-146957">
              <a:defRPr b="1"/>
            </a:lvl1pPr>
            <a:lvl2pPr marL="489857" indent="-146957">
              <a:defRPr b="1"/>
            </a:lvl2pPr>
            <a:lvl3pPr marL="832757" indent="-146957">
              <a:defRPr b="1"/>
            </a:lvl3pPr>
            <a:lvl4pPr marL="1175657" indent="-146957">
              <a:defRPr b="1"/>
            </a:lvl4pPr>
            <a:lvl5pPr marL="1518557" indent="-146957">
              <a:defRPr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>
            <a:spLocks noGrp="1"/>
          </p:cNvSpPr>
          <p:nvPr>
            <p:ph type="body" idx="1"/>
          </p:nvPr>
        </p:nvSpPr>
        <p:spPr>
          <a:xfrm>
            <a:off x="1023193" y="1523007"/>
            <a:ext cx="11923614" cy="7748986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>
            <a:spLocks noGrp="1"/>
          </p:cNvSpPr>
          <p:nvPr>
            <p:ph type="pic" sz="half" idx="13"/>
          </p:nvPr>
        </p:nvSpPr>
        <p:spPr>
          <a:xfrm>
            <a:off x="1023193" y="1113730"/>
            <a:ext cx="5729884" cy="856754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4" name="Image"/>
          <p:cNvSpPr>
            <a:spLocks noGrp="1"/>
          </p:cNvSpPr>
          <p:nvPr>
            <p:ph type="pic" sz="quarter" idx="14"/>
          </p:nvPr>
        </p:nvSpPr>
        <p:spPr>
          <a:xfrm>
            <a:off x="7216923" y="5629423"/>
            <a:ext cx="5729884" cy="4051847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5" name="Image"/>
          <p:cNvSpPr>
            <a:spLocks noGrp="1"/>
          </p:cNvSpPr>
          <p:nvPr>
            <p:ph type="pic" sz="quarter" idx="15"/>
          </p:nvPr>
        </p:nvSpPr>
        <p:spPr>
          <a:xfrm>
            <a:off x="7223603" y="1113730"/>
            <a:ext cx="5729884" cy="4051847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>
            <a:spLocks noGrp="1"/>
          </p:cNvSpPr>
          <p:nvPr>
            <p:ph type="title"/>
          </p:nvPr>
        </p:nvSpPr>
        <p:spPr>
          <a:xfrm>
            <a:off x="1023193" y="636240"/>
            <a:ext cx="11923614" cy="23192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4570" tIns="54570" rIns="54570" bIns="54570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/>
          </p:nvPr>
        </p:nvSpPr>
        <p:spPr>
          <a:xfrm>
            <a:off x="1023193" y="2955478"/>
            <a:ext cx="11923614" cy="67530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4570" tIns="54570" rIns="54570" bIns="54570" anchor="ctr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790156" y="10097368"/>
            <a:ext cx="376045" cy="388541"/>
          </a:xfrm>
          <a:prstGeom prst="rect">
            <a:avLst/>
          </a:prstGeom>
          <a:ln w="12700">
            <a:miter lim="400000"/>
          </a:ln>
        </p:spPr>
        <p:txBody>
          <a:bodyPr wrap="none" lIns="54570" tIns="54570" rIns="54570" bIns="54570">
            <a:spAutoFit/>
          </a:bodyPr>
          <a:lstStyle>
            <a:lvl1pPr algn="ctr">
              <a:spcBef>
                <a:spcPts val="0"/>
              </a:spcBef>
              <a:defRPr sz="1800" b="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med"/>
  <p:txStyles>
    <p:titleStyle>
      <a:lvl1pPr marL="0" marR="0" indent="0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800" b="0" i="0" u="none" strike="noStrike" cap="none" spc="0" baseline="0">
          <a:ln>
            <a:noFill/>
          </a:ln>
          <a:solidFill>
            <a:srgbClr val="585858"/>
          </a:solidFill>
          <a:uFillTx/>
          <a:latin typeface="+mn-lt"/>
          <a:ea typeface="+mn-ea"/>
          <a:cs typeface="+mn-cs"/>
          <a:sym typeface="Source Sans Pro Light"/>
        </a:defRPr>
      </a:lvl1pPr>
      <a:lvl2pPr marL="0" marR="0" indent="228600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800" b="0" i="0" u="none" strike="noStrike" cap="none" spc="0" baseline="0">
          <a:ln>
            <a:noFill/>
          </a:ln>
          <a:solidFill>
            <a:srgbClr val="585858"/>
          </a:solidFill>
          <a:uFillTx/>
          <a:latin typeface="+mn-lt"/>
          <a:ea typeface="+mn-ea"/>
          <a:cs typeface="+mn-cs"/>
          <a:sym typeface="Source Sans Pro Light"/>
        </a:defRPr>
      </a:lvl2pPr>
      <a:lvl3pPr marL="0" marR="0" indent="457200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800" b="0" i="0" u="none" strike="noStrike" cap="none" spc="0" baseline="0">
          <a:ln>
            <a:noFill/>
          </a:ln>
          <a:solidFill>
            <a:srgbClr val="585858"/>
          </a:solidFill>
          <a:uFillTx/>
          <a:latin typeface="+mn-lt"/>
          <a:ea typeface="+mn-ea"/>
          <a:cs typeface="+mn-cs"/>
          <a:sym typeface="Source Sans Pro Light"/>
        </a:defRPr>
      </a:lvl3pPr>
      <a:lvl4pPr marL="0" marR="0" indent="685800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800" b="0" i="0" u="none" strike="noStrike" cap="none" spc="0" baseline="0">
          <a:ln>
            <a:noFill/>
          </a:ln>
          <a:solidFill>
            <a:srgbClr val="585858"/>
          </a:solidFill>
          <a:uFillTx/>
          <a:latin typeface="+mn-lt"/>
          <a:ea typeface="+mn-ea"/>
          <a:cs typeface="+mn-cs"/>
          <a:sym typeface="Source Sans Pro Light"/>
        </a:defRPr>
      </a:lvl4pPr>
      <a:lvl5pPr marL="0" marR="0" indent="914400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800" b="0" i="0" u="none" strike="noStrike" cap="none" spc="0" baseline="0">
          <a:ln>
            <a:noFill/>
          </a:ln>
          <a:solidFill>
            <a:srgbClr val="585858"/>
          </a:solidFill>
          <a:uFillTx/>
          <a:latin typeface="+mn-lt"/>
          <a:ea typeface="+mn-ea"/>
          <a:cs typeface="+mn-cs"/>
          <a:sym typeface="Source Sans Pro Light"/>
        </a:defRPr>
      </a:lvl5pPr>
      <a:lvl6pPr marL="0" marR="0" indent="1143000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800" b="0" i="0" u="none" strike="noStrike" cap="none" spc="0" baseline="0">
          <a:ln>
            <a:noFill/>
          </a:ln>
          <a:solidFill>
            <a:srgbClr val="585858"/>
          </a:solidFill>
          <a:uFillTx/>
          <a:latin typeface="+mn-lt"/>
          <a:ea typeface="+mn-ea"/>
          <a:cs typeface="+mn-cs"/>
          <a:sym typeface="Source Sans Pro Light"/>
        </a:defRPr>
      </a:lvl6pPr>
      <a:lvl7pPr marL="0" marR="0" indent="1371600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800" b="0" i="0" u="none" strike="noStrike" cap="none" spc="0" baseline="0">
          <a:ln>
            <a:noFill/>
          </a:ln>
          <a:solidFill>
            <a:srgbClr val="585858"/>
          </a:solidFill>
          <a:uFillTx/>
          <a:latin typeface="+mn-lt"/>
          <a:ea typeface="+mn-ea"/>
          <a:cs typeface="+mn-cs"/>
          <a:sym typeface="Source Sans Pro Light"/>
        </a:defRPr>
      </a:lvl7pPr>
      <a:lvl8pPr marL="0" marR="0" indent="1600200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800" b="0" i="0" u="none" strike="noStrike" cap="none" spc="0" baseline="0">
          <a:ln>
            <a:noFill/>
          </a:ln>
          <a:solidFill>
            <a:srgbClr val="585858"/>
          </a:solidFill>
          <a:uFillTx/>
          <a:latin typeface="+mn-lt"/>
          <a:ea typeface="+mn-ea"/>
          <a:cs typeface="+mn-cs"/>
          <a:sym typeface="Source Sans Pro Light"/>
        </a:defRPr>
      </a:lvl8pPr>
      <a:lvl9pPr marL="0" marR="0" indent="1828800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800" b="0" i="0" u="none" strike="noStrike" cap="none" spc="0" baseline="0">
          <a:ln>
            <a:noFill/>
          </a:ln>
          <a:solidFill>
            <a:srgbClr val="585858"/>
          </a:solidFill>
          <a:uFillTx/>
          <a:latin typeface="+mn-lt"/>
          <a:ea typeface="+mn-ea"/>
          <a:cs typeface="+mn-cs"/>
          <a:sym typeface="Source Sans Pro Light"/>
        </a:defRPr>
      </a:lvl9pPr>
    </p:titleStyle>
    <p:bodyStyle>
      <a:lvl1pPr marL="148166" marR="0" indent="-148166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Pct val="75000"/>
        <a:buFontTx/>
        <a:buChar char="•"/>
        <a:tabLst/>
        <a:defRPr sz="1200" b="0" i="0" u="none" strike="noStrike" cap="none" spc="0" baseline="0">
          <a:ln>
            <a:noFill/>
          </a:ln>
          <a:solidFill>
            <a:srgbClr val="000000"/>
          </a:solidFill>
          <a:uFillTx/>
          <a:latin typeface="Source Sans Pro"/>
          <a:ea typeface="Source Sans Pro"/>
          <a:cs typeface="Source Sans Pro"/>
          <a:sym typeface="Source Sans Pro"/>
        </a:defRPr>
      </a:lvl1pPr>
      <a:lvl2pPr marL="592666" marR="0" indent="-148166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Pct val="75000"/>
        <a:buFontTx/>
        <a:buChar char="•"/>
        <a:tabLst/>
        <a:defRPr sz="1200" b="0" i="0" u="none" strike="noStrike" cap="none" spc="0" baseline="0">
          <a:ln>
            <a:noFill/>
          </a:ln>
          <a:solidFill>
            <a:srgbClr val="000000"/>
          </a:solidFill>
          <a:uFillTx/>
          <a:latin typeface="Source Sans Pro"/>
          <a:ea typeface="Source Sans Pro"/>
          <a:cs typeface="Source Sans Pro"/>
          <a:sym typeface="Source Sans Pro"/>
        </a:defRPr>
      </a:lvl2pPr>
      <a:lvl3pPr marL="1037166" marR="0" indent="-148166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Pct val="75000"/>
        <a:buFontTx/>
        <a:buChar char="•"/>
        <a:tabLst/>
        <a:defRPr sz="1200" b="0" i="0" u="none" strike="noStrike" cap="none" spc="0" baseline="0">
          <a:ln>
            <a:noFill/>
          </a:ln>
          <a:solidFill>
            <a:srgbClr val="000000"/>
          </a:solidFill>
          <a:uFillTx/>
          <a:latin typeface="Source Sans Pro"/>
          <a:ea typeface="Source Sans Pro"/>
          <a:cs typeface="Source Sans Pro"/>
          <a:sym typeface="Source Sans Pro"/>
        </a:defRPr>
      </a:lvl3pPr>
      <a:lvl4pPr marL="1481666" marR="0" indent="-148166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Pct val="75000"/>
        <a:buFontTx/>
        <a:buChar char="•"/>
        <a:tabLst/>
        <a:defRPr sz="1200" b="0" i="0" u="none" strike="noStrike" cap="none" spc="0" baseline="0">
          <a:ln>
            <a:noFill/>
          </a:ln>
          <a:solidFill>
            <a:srgbClr val="000000"/>
          </a:solidFill>
          <a:uFillTx/>
          <a:latin typeface="Source Sans Pro"/>
          <a:ea typeface="Source Sans Pro"/>
          <a:cs typeface="Source Sans Pro"/>
          <a:sym typeface="Source Sans Pro"/>
        </a:defRPr>
      </a:lvl4pPr>
      <a:lvl5pPr marL="1926166" marR="0" indent="-148166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Pct val="75000"/>
        <a:buFontTx/>
        <a:buChar char="•"/>
        <a:tabLst/>
        <a:defRPr sz="1200" b="0" i="0" u="none" strike="noStrike" cap="none" spc="0" baseline="0">
          <a:ln>
            <a:noFill/>
          </a:ln>
          <a:solidFill>
            <a:srgbClr val="000000"/>
          </a:solidFill>
          <a:uFillTx/>
          <a:latin typeface="Source Sans Pro"/>
          <a:ea typeface="Source Sans Pro"/>
          <a:cs typeface="Source Sans Pro"/>
          <a:sym typeface="Source Sans Pro"/>
        </a:defRPr>
      </a:lvl5pPr>
      <a:lvl6pPr marL="2370666" marR="0" indent="-148166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Pct val="75000"/>
        <a:buFontTx/>
        <a:buChar char="•"/>
        <a:tabLst/>
        <a:defRPr sz="1200" b="0" i="0" u="none" strike="noStrike" cap="none" spc="0" baseline="0">
          <a:ln>
            <a:noFill/>
          </a:ln>
          <a:solidFill>
            <a:srgbClr val="000000"/>
          </a:solidFill>
          <a:uFillTx/>
          <a:latin typeface="Source Sans Pro"/>
          <a:ea typeface="Source Sans Pro"/>
          <a:cs typeface="Source Sans Pro"/>
          <a:sym typeface="Source Sans Pro"/>
        </a:defRPr>
      </a:lvl6pPr>
      <a:lvl7pPr marL="2815166" marR="0" indent="-148166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Pct val="75000"/>
        <a:buFontTx/>
        <a:buChar char="•"/>
        <a:tabLst/>
        <a:defRPr sz="1200" b="0" i="0" u="none" strike="noStrike" cap="none" spc="0" baseline="0">
          <a:ln>
            <a:noFill/>
          </a:ln>
          <a:solidFill>
            <a:srgbClr val="000000"/>
          </a:solidFill>
          <a:uFillTx/>
          <a:latin typeface="Source Sans Pro"/>
          <a:ea typeface="Source Sans Pro"/>
          <a:cs typeface="Source Sans Pro"/>
          <a:sym typeface="Source Sans Pro"/>
        </a:defRPr>
      </a:lvl7pPr>
      <a:lvl8pPr marL="3259666" marR="0" indent="-148166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Pct val="75000"/>
        <a:buFontTx/>
        <a:buChar char="•"/>
        <a:tabLst/>
        <a:defRPr sz="1200" b="0" i="0" u="none" strike="noStrike" cap="none" spc="0" baseline="0">
          <a:ln>
            <a:noFill/>
          </a:ln>
          <a:solidFill>
            <a:srgbClr val="000000"/>
          </a:solidFill>
          <a:uFillTx/>
          <a:latin typeface="Source Sans Pro"/>
          <a:ea typeface="Source Sans Pro"/>
          <a:cs typeface="Source Sans Pro"/>
          <a:sym typeface="Source Sans Pro"/>
        </a:defRPr>
      </a:lvl8pPr>
      <a:lvl9pPr marL="3704166" marR="0" indent="-148166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Pct val="75000"/>
        <a:buFontTx/>
        <a:buChar char="•"/>
        <a:tabLst/>
        <a:defRPr sz="1200" b="0" i="0" u="none" strike="noStrike" cap="none" spc="0" baseline="0">
          <a:ln>
            <a:noFill/>
          </a:ln>
          <a:solidFill>
            <a:srgbClr val="000000"/>
          </a:solidFill>
          <a:uFillTx/>
          <a:latin typeface="Source Sans Pro"/>
          <a:ea typeface="Source Sans Pro"/>
          <a:cs typeface="Source Sans Pro"/>
          <a:sym typeface="Source Sans Pro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sv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png"/><Relationship Id="rId11" Type="http://schemas.openxmlformats.org/officeDocument/2006/relationships/image" Target="../media/image10.sv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: Rounded Corners 30">
            <a:extLst>
              <a:ext uri="{FF2B5EF4-FFF2-40B4-BE49-F238E27FC236}">
                <a16:creationId xmlns:a16="http://schemas.microsoft.com/office/drawing/2014/main" id="{3EEF9318-796B-45FB-9223-011E2421A598}"/>
              </a:ext>
            </a:extLst>
          </p:cNvPr>
          <p:cNvSpPr/>
          <p:nvPr/>
        </p:nvSpPr>
        <p:spPr>
          <a:xfrm>
            <a:off x="10785219" y="9468815"/>
            <a:ext cx="2892794" cy="900000"/>
          </a:xfrm>
          <a:prstGeom prst="roundRect">
            <a:avLst>
              <a:gd name="adj" fmla="val 8467"/>
            </a:avLst>
          </a:prstGeom>
          <a:solidFill>
            <a:srgbClr val="FBEED5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4570" tIns="54570" rIns="54570" bIns="54570" numCol="1" spcCol="38100" rtlCol="0" anchor="ctr">
            <a:spAutoFit/>
          </a:bodyPr>
          <a:lstStyle/>
          <a:p>
            <a:pPr marL="0" marR="0" indent="0" algn="l" defTabSz="584200" rtl="0" fontAlgn="auto" latinLnBrk="0" hangingPunc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GB" sz="12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graphicFrame>
        <p:nvGraphicFramePr>
          <p:cNvPr id="101" name="Table 100">
            <a:extLst>
              <a:ext uri="{FF2B5EF4-FFF2-40B4-BE49-F238E27FC236}">
                <a16:creationId xmlns:a16="http://schemas.microsoft.com/office/drawing/2014/main" id="{E03D1BE8-FCEC-4FEA-9D3B-5EBD6DC076B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0554591"/>
              </p:ext>
            </p:extLst>
          </p:nvPr>
        </p:nvGraphicFramePr>
        <p:xfrm>
          <a:off x="6186930" y="1192445"/>
          <a:ext cx="1376045" cy="762000"/>
        </p:xfrm>
        <a:graphic>
          <a:graphicData uri="http://schemas.openxmlformats.org/drawingml/2006/table">
            <a:tbl>
              <a:tblPr/>
              <a:tblGrid>
                <a:gridCol w="86995">
                  <a:extLst>
                    <a:ext uri="{9D8B030D-6E8A-4147-A177-3AD203B41FA5}">
                      <a16:colId xmlns:a16="http://schemas.microsoft.com/office/drawing/2014/main" val="651554384"/>
                    </a:ext>
                  </a:extLst>
                </a:gridCol>
                <a:gridCol w="320358">
                  <a:extLst>
                    <a:ext uri="{9D8B030D-6E8A-4147-A177-3AD203B41FA5}">
                      <a16:colId xmlns:a16="http://schemas.microsoft.com/office/drawing/2014/main" val="3605153179"/>
                    </a:ext>
                  </a:extLst>
                </a:gridCol>
                <a:gridCol w="285432">
                  <a:extLst>
                    <a:ext uri="{9D8B030D-6E8A-4147-A177-3AD203B41FA5}">
                      <a16:colId xmlns:a16="http://schemas.microsoft.com/office/drawing/2014/main" val="4176591563"/>
                    </a:ext>
                  </a:extLst>
                </a:gridCol>
                <a:gridCol w="287020">
                  <a:extLst>
                    <a:ext uri="{9D8B030D-6E8A-4147-A177-3AD203B41FA5}">
                      <a16:colId xmlns:a16="http://schemas.microsoft.com/office/drawing/2014/main" val="2679739394"/>
                    </a:ext>
                  </a:extLst>
                </a:gridCol>
                <a:gridCol w="218758">
                  <a:extLst>
                    <a:ext uri="{9D8B030D-6E8A-4147-A177-3AD203B41FA5}">
                      <a16:colId xmlns:a16="http://schemas.microsoft.com/office/drawing/2014/main" val="288774951"/>
                    </a:ext>
                  </a:extLst>
                </a:gridCol>
                <a:gridCol w="177482">
                  <a:extLst>
                    <a:ext uri="{9D8B030D-6E8A-4147-A177-3AD203B41FA5}">
                      <a16:colId xmlns:a16="http://schemas.microsoft.com/office/drawing/2014/main" val="25473385"/>
                    </a:ext>
                  </a:extLst>
                </a:gridCol>
              </a:tblGrid>
              <a:tr h="5238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GB" sz="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Id</a:t>
                      </a: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8F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GB" sz="600" b="1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Site</a:t>
                      </a: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GB" sz="600" b="1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A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GB" sz="600" b="1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B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1744761"/>
                  </a:ext>
                </a:extLst>
              </a:tr>
              <a:tr h="52381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1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pb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1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name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1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treat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1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y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3849687"/>
                  </a:ext>
                </a:extLst>
              </a:tr>
              <a:tr h="70574"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 dirty="0" err="1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Sikasso</a:t>
                      </a:r>
                      <a:endParaRPr lang="en-GB" sz="600" b="0" i="0" u="none" strike="noStrike" dirty="0">
                        <a:solidFill>
                          <a:srgbClr val="A6A6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 dirty="0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food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bat-man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K+Z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7897792"/>
                  </a:ext>
                </a:extLst>
              </a:tr>
              <a:tr h="70574"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too long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 dirty="0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ROBIN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K+V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08188"/>
                  </a:ext>
                </a:extLst>
              </a:tr>
              <a:tr h="70574"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not en…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robin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Z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 dirty="0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1500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5736374"/>
                  </a:ext>
                </a:extLst>
              </a:tr>
              <a:tr h="70574"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Koulikoro</a:t>
                      </a: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no pro...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bat-man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K+V+Z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5376724"/>
                  </a:ext>
                </a:extLst>
              </a:tr>
              <a:tr h="70574"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lots of...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 dirty="0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robin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K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896605"/>
                  </a:ext>
                </a:extLst>
              </a:tr>
              <a:tr h="70574"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didn't...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Batman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V+Z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 dirty="0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1162232"/>
                  </a:ext>
                </a:extLst>
              </a:tr>
            </a:tbl>
          </a:graphicData>
        </a:graphic>
      </p:graphicFrame>
      <p:graphicFrame>
        <p:nvGraphicFramePr>
          <p:cNvPr id="102" name="Table 101">
            <a:extLst>
              <a:ext uri="{FF2B5EF4-FFF2-40B4-BE49-F238E27FC236}">
                <a16:creationId xmlns:a16="http://schemas.microsoft.com/office/drawing/2014/main" id="{69176096-67A9-4F1A-A3B5-7226818827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0779596"/>
              </p:ext>
            </p:extLst>
          </p:nvPr>
        </p:nvGraphicFramePr>
        <p:xfrm>
          <a:off x="7241822" y="1376895"/>
          <a:ext cx="1376045" cy="762000"/>
        </p:xfrm>
        <a:graphic>
          <a:graphicData uri="http://schemas.openxmlformats.org/drawingml/2006/table">
            <a:tbl>
              <a:tblPr/>
              <a:tblGrid>
                <a:gridCol w="86995">
                  <a:extLst>
                    <a:ext uri="{9D8B030D-6E8A-4147-A177-3AD203B41FA5}">
                      <a16:colId xmlns:a16="http://schemas.microsoft.com/office/drawing/2014/main" val="651554384"/>
                    </a:ext>
                  </a:extLst>
                </a:gridCol>
                <a:gridCol w="320358">
                  <a:extLst>
                    <a:ext uri="{9D8B030D-6E8A-4147-A177-3AD203B41FA5}">
                      <a16:colId xmlns:a16="http://schemas.microsoft.com/office/drawing/2014/main" val="3605153179"/>
                    </a:ext>
                  </a:extLst>
                </a:gridCol>
                <a:gridCol w="285432">
                  <a:extLst>
                    <a:ext uri="{9D8B030D-6E8A-4147-A177-3AD203B41FA5}">
                      <a16:colId xmlns:a16="http://schemas.microsoft.com/office/drawing/2014/main" val="4176591563"/>
                    </a:ext>
                  </a:extLst>
                </a:gridCol>
                <a:gridCol w="287020">
                  <a:extLst>
                    <a:ext uri="{9D8B030D-6E8A-4147-A177-3AD203B41FA5}">
                      <a16:colId xmlns:a16="http://schemas.microsoft.com/office/drawing/2014/main" val="2679739394"/>
                    </a:ext>
                  </a:extLst>
                </a:gridCol>
                <a:gridCol w="218758">
                  <a:extLst>
                    <a:ext uri="{9D8B030D-6E8A-4147-A177-3AD203B41FA5}">
                      <a16:colId xmlns:a16="http://schemas.microsoft.com/office/drawing/2014/main" val="288774951"/>
                    </a:ext>
                  </a:extLst>
                </a:gridCol>
                <a:gridCol w="177482">
                  <a:extLst>
                    <a:ext uri="{9D8B030D-6E8A-4147-A177-3AD203B41FA5}">
                      <a16:colId xmlns:a16="http://schemas.microsoft.com/office/drawing/2014/main" val="25473385"/>
                    </a:ext>
                  </a:extLst>
                </a:gridCol>
              </a:tblGrid>
              <a:tr h="5238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GB" sz="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Id</a:t>
                      </a: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8F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GB" sz="600" b="1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Site</a:t>
                      </a: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GB" sz="600" b="1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A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GB" sz="600" b="1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B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1744761"/>
                  </a:ext>
                </a:extLst>
              </a:tr>
              <a:tr h="52381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1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pb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1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name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1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treat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1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y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3849687"/>
                  </a:ext>
                </a:extLst>
              </a:tr>
              <a:tr h="70574"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 dirty="0" err="1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Sikasso</a:t>
                      </a:r>
                      <a:endParaRPr lang="en-GB" sz="600" b="0" i="0" u="none" strike="noStrike" dirty="0">
                        <a:solidFill>
                          <a:srgbClr val="A6A6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 dirty="0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food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bat-man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K+Z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7897792"/>
                  </a:ext>
                </a:extLst>
              </a:tr>
              <a:tr h="70574"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too long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 dirty="0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ROBIN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K+V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08188"/>
                  </a:ext>
                </a:extLst>
              </a:tr>
              <a:tr h="70574"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not en…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robin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Z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 dirty="0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1500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5736374"/>
                  </a:ext>
                </a:extLst>
              </a:tr>
              <a:tr h="70574"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Koulikoro</a:t>
                      </a: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no pro...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bat-man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K+V+Z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5376724"/>
                  </a:ext>
                </a:extLst>
              </a:tr>
              <a:tr h="70574"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lots of...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 dirty="0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robin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K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896605"/>
                  </a:ext>
                </a:extLst>
              </a:tr>
              <a:tr h="70574"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didn't...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Batman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V+Z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 dirty="0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1162232"/>
                  </a:ext>
                </a:extLst>
              </a:tr>
            </a:tbl>
          </a:graphicData>
        </a:graphic>
      </p:graphicFrame>
      <p:graphicFrame>
        <p:nvGraphicFramePr>
          <p:cNvPr id="20" name="Table 19">
            <a:extLst>
              <a:ext uri="{FF2B5EF4-FFF2-40B4-BE49-F238E27FC236}">
                <a16:creationId xmlns:a16="http://schemas.microsoft.com/office/drawing/2014/main" id="{4253D78F-E807-4CE7-8E6C-EA3D4954C26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7951346"/>
              </p:ext>
            </p:extLst>
          </p:nvPr>
        </p:nvGraphicFramePr>
        <p:xfrm>
          <a:off x="7770100" y="8018453"/>
          <a:ext cx="574993" cy="1230630"/>
        </p:xfrm>
        <a:graphic>
          <a:graphicData uri="http://schemas.openxmlformats.org/drawingml/2006/table">
            <a:tbl>
              <a:tblPr/>
              <a:tblGrid>
                <a:gridCol w="217170">
                  <a:extLst>
                    <a:ext uri="{9D8B030D-6E8A-4147-A177-3AD203B41FA5}">
                      <a16:colId xmlns:a16="http://schemas.microsoft.com/office/drawing/2014/main" val="3547816133"/>
                    </a:ext>
                  </a:extLst>
                </a:gridCol>
                <a:gridCol w="179070">
                  <a:extLst>
                    <a:ext uri="{9D8B030D-6E8A-4147-A177-3AD203B41FA5}">
                      <a16:colId xmlns:a16="http://schemas.microsoft.com/office/drawing/2014/main" val="2782408647"/>
                    </a:ext>
                  </a:extLst>
                </a:gridCol>
                <a:gridCol w="91758">
                  <a:extLst>
                    <a:ext uri="{9D8B030D-6E8A-4147-A177-3AD203B41FA5}">
                      <a16:colId xmlns:a16="http://schemas.microsoft.com/office/drawing/2014/main" val="125345000"/>
                    </a:ext>
                  </a:extLst>
                </a:gridCol>
                <a:gridCol w="86995">
                  <a:extLst>
                    <a:ext uri="{9D8B030D-6E8A-4147-A177-3AD203B41FA5}">
                      <a16:colId xmlns:a16="http://schemas.microsoft.com/office/drawing/2014/main" val="2897995061"/>
                    </a:ext>
                  </a:extLst>
                </a:gridCol>
              </a:tblGrid>
              <a:tr h="49530"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1" i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Site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3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1" i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name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3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1" i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Var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3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1" i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Val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33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3175493"/>
                  </a:ext>
                </a:extLst>
              </a:tr>
              <a:tr h="49530"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 dirty="0" err="1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Sikasso</a:t>
                      </a:r>
                      <a:endParaRPr lang="en-GB" sz="400" b="0" i="0" u="none" strike="noStrike" dirty="0"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3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batman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3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K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3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yes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33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1873797"/>
                  </a:ext>
                </a:extLst>
              </a:tr>
              <a:tr h="49530"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 dirty="0" err="1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Sikasso</a:t>
                      </a:r>
                      <a:endParaRPr lang="en-GB" sz="400" b="0" i="0" u="none" strike="noStrike" dirty="0"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3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robin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3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K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3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yes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33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3328858"/>
                  </a:ext>
                </a:extLst>
              </a:tr>
              <a:tr h="49530"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Sikasso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3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robin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3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K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3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no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33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5722552"/>
                  </a:ext>
                </a:extLst>
              </a:tr>
              <a:tr h="49530"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Koulikoro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3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batman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3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K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3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yes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33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5341007"/>
                  </a:ext>
                </a:extLst>
              </a:tr>
              <a:tr h="49530"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Koulikoro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3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robin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3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K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3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yes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33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0455404"/>
                  </a:ext>
                </a:extLst>
              </a:tr>
              <a:tr h="49530"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Koulikoro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3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batman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3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K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3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no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33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5508444"/>
                  </a:ext>
                </a:extLst>
              </a:tr>
              <a:tr h="49530"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Sikasso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3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batman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3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V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3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no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33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9478814"/>
                  </a:ext>
                </a:extLst>
              </a:tr>
              <a:tr h="49530"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Sikasso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3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robin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3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V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3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yes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33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1577704"/>
                  </a:ext>
                </a:extLst>
              </a:tr>
              <a:tr h="49530"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 dirty="0" err="1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Sikasso</a:t>
                      </a:r>
                      <a:endParaRPr lang="en-GB" sz="400" b="0" i="0" u="none" strike="noStrike" dirty="0"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3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robin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3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V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3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no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33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0224061"/>
                  </a:ext>
                </a:extLst>
              </a:tr>
              <a:tr h="49530"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Koulikoro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3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batman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3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V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3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yes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33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2033334"/>
                  </a:ext>
                </a:extLst>
              </a:tr>
              <a:tr h="49530"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Koulikoro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3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robin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3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V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3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no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33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1176492"/>
                  </a:ext>
                </a:extLst>
              </a:tr>
              <a:tr h="49530"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Koulikoro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3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batman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3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V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3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yes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33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8166602"/>
                  </a:ext>
                </a:extLst>
              </a:tr>
              <a:tr h="49530"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Sikasso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3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batman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3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Z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3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yes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33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5349533"/>
                  </a:ext>
                </a:extLst>
              </a:tr>
              <a:tr h="49530"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Sikasso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3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robin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3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Z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3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no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33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4702729"/>
                  </a:ext>
                </a:extLst>
              </a:tr>
              <a:tr h="49530"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Sikasso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3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robin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3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Z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3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yes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33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0128304"/>
                  </a:ext>
                </a:extLst>
              </a:tr>
              <a:tr h="49530"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Koulikoro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3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batman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3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Z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3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yes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33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3601479"/>
                  </a:ext>
                </a:extLst>
              </a:tr>
              <a:tr h="49530"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Koulikoro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3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robin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3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Z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3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no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33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3900938"/>
                  </a:ext>
                </a:extLst>
              </a:tr>
              <a:tr h="49530"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Koulikoro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3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batman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3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Z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3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yes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33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9987751"/>
                  </a:ext>
                </a:extLst>
              </a:tr>
            </a:tbl>
          </a:graphicData>
        </a:graphic>
      </p:graphicFrame>
      <p:graphicFrame>
        <p:nvGraphicFramePr>
          <p:cNvPr id="24" name="Table 23">
            <a:extLst>
              <a:ext uri="{FF2B5EF4-FFF2-40B4-BE49-F238E27FC236}">
                <a16:creationId xmlns:a16="http://schemas.microsoft.com/office/drawing/2014/main" id="{847D45A0-D317-40F2-BE72-F89A9944B75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0884767"/>
              </p:ext>
            </p:extLst>
          </p:nvPr>
        </p:nvGraphicFramePr>
        <p:xfrm>
          <a:off x="6515760" y="8210203"/>
          <a:ext cx="1049481" cy="453390"/>
        </p:xfrm>
        <a:graphic>
          <a:graphicData uri="http://schemas.openxmlformats.org/drawingml/2006/table">
            <a:tbl>
              <a:tblPr/>
              <a:tblGrid>
                <a:gridCol w="252941">
                  <a:extLst>
                    <a:ext uri="{9D8B030D-6E8A-4147-A177-3AD203B41FA5}">
                      <a16:colId xmlns:a16="http://schemas.microsoft.com/office/drawing/2014/main" val="3390302815"/>
                    </a:ext>
                  </a:extLst>
                </a:gridCol>
                <a:gridCol w="154944">
                  <a:extLst>
                    <a:ext uri="{9D8B030D-6E8A-4147-A177-3AD203B41FA5}">
                      <a16:colId xmlns:a16="http://schemas.microsoft.com/office/drawing/2014/main" val="1983285431"/>
                    </a:ext>
                  </a:extLst>
                </a:gridCol>
                <a:gridCol w="225206">
                  <a:extLst>
                    <a:ext uri="{9D8B030D-6E8A-4147-A177-3AD203B41FA5}">
                      <a16:colId xmlns:a16="http://schemas.microsoft.com/office/drawing/2014/main" val="1236156850"/>
                    </a:ext>
                  </a:extLst>
                </a:gridCol>
                <a:gridCol w="101324">
                  <a:extLst>
                    <a:ext uri="{9D8B030D-6E8A-4147-A177-3AD203B41FA5}">
                      <a16:colId xmlns:a16="http://schemas.microsoft.com/office/drawing/2014/main" val="2753275023"/>
                    </a:ext>
                  </a:extLst>
                </a:gridCol>
                <a:gridCol w="101324">
                  <a:extLst>
                    <a:ext uri="{9D8B030D-6E8A-4147-A177-3AD203B41FA5}">
                      <a16:colId xmlns:a16="http://schemas.microsoft.com/office/drawing/2014/main" val="3701822815"/>
                    </a:ext>
                  </a:extLst>
                </a:gridCol>
                <a:gridCol w="101324">
                  <a:extLst>
                    <a:ext uri="{9D8B030D-6E8A-4147-A177-3AD203B41FA5}">
                      <a16:colId xmlns:a16="http://schemas.microsoft.com/office/drawing/2014/main" val="1043054368"/>
                    </a:ext>
                  </a:extLst>
                </a:gridCol>
                <a:gridCol w="112418">
                  <a:extLst>
                    <a:ext uri="{9D8B030D-6E8A-4147-A177-3AD203B41FA5}">
                      <a16:colId xmlns:a16="http://schemas.microsoft.com/office/drawing/2014/main" val="427403248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1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Site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1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pb_A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1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name_A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1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K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1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V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1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Z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1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y_B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711287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 dirty="0" err="1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Sikasso</a:t>
                      </a:r>
                      <a:endParaRPr lang="en-GB" sz="400" b="0" i="0" u="none" strike="noStrike" dirty="0"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food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batman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yes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no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yes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488193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Sikasso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other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robin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yes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yes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no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131215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Sikasso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food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robin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no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no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yes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095234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Koulikoro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batman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yes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yes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yes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24315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Koulikoro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other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robin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yes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no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no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511497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Koulikoro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batman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no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yes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yes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5932410"/>
                  </a:ext>
                </a:extLst>
              </a:tr>
            </a:tbl>
          </a:graphicData>
        </a:graphic>
      </p:graphicFrame>
      <p:sp>
        <p:nvSpPr>
          <p:cNvPr id="86" name="Arrow: Right 85">
            <a:extLst>
              <a:ext uri="{FF2B5EF4-FFF2-40B4-BE49-F238E27FC236}">
                <a16:creationId xmlns:a16="http://schemas.microsoft.com/office/drawing/2014/main" id="{615B2F92-9DD8-44CB-9B0B-DC3FA3B1685E}"/>
              </a:ext>
            </a:extLst>
          </p:cNvPr>
          <p:cNvSpPr/>
          <p:nvPr/>
        </p:nvSpPr>
        <p:spPr>
          <a:xfrm>
            <a:off x="7599599" y="8393923"/>
            <a:ext cx="110993" cy="123463"/>
          </a:xfrm>
          <a:prstGeom prst="rightArrow">
            <a:avLst/>
          </a:prstGeom>
          <a:solidFill>
            <a:schemeClr val="bg1">
              <a:lumMod val="50000"/>
              <a:alpha val="19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4570" tIns="54570" rIns="54570" bIns="54570" numCol="1" spcCol="38100" rtlCol="0" anchor="ctr">
            <a:spAutoFit/>
          </a:bodyPr>
          <a:lstStyle/>
          <a:p>
            <a:pPr marL="0" marR="0" indent="0" algn="l" defTabSz="584200" rtl="0" fontAlgn="auto" latinLnBrk="0" hangingPunc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GB" sz="12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pic>
        <p:nvPicPr>
          <p:cNvPr id="83" name="Picture 82">
            <a:extLst>
              <a:ext uri="{FF2B5EF4-FFF2-40B4-BE49-F238E27FC236}">
                <a16:creationId xmlns:a16="http://schemas.microsoft.com/office/drawing/2014/main" id="{28BBC266-2328-43F1-853E-B0196B756CC3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50000"/>
          </a:blip>
          <a:stretch>
            <a:fillRect/>
          </a:stretch>
        </p:blipFill>
        <p:spPr>
          <a:xfrm>
            <a:off x="1975417" y="8081365"/>
            <a:ext cx="1965027" cy="525909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49D1EE24-636C-4CF2-8D2E-8959FCE7F5A8}"/>
              </a:ext>
            </a:extLst>
          </p:cNvPr>
          <p:cNvPicPr>
            <a:picLocks noChangeAspect="1"/>
          </p:cNvPicPr>
          <p:nvPr/>
        </p:nvPicPr>
        <p:blipFill>
          <a:blip r:embed="rId4">
            <a:alphaModFix amt="6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5998" y="9442733"/>
            <a:ext cx="2660072" cy="1128755"/>
          </a:xfrm>
          <a:prstGeom prst="rect">
            <a:avLst/>
          </a:prstGeom>
        </p:spPr>
      </p:pic>
      <p:grpSp>
        <p:nvGrpSpPr>
          <p:cNvPr id="18" name="Group 17">
            <a:extLst>
              <a:ext uri="{FF2B5EF4-FFF2-40B4-BE49-F238E27FC236}">
                <a16:creationId xmlns:a16="http://schemas.microsoft.com/office/drawing/2014/main" id="{6CDFCEC9-9A54-4723-A108-11DED6D9B230}"/>
              </a:ext>
            </a:extLst>
          </p:cNvPr>
          <p:cNvGrpSpPr/>
          <p:nvPr/>
        </p:nvGrpSpPr>
        <p:grpSpPr>
          <a:xfrm>
            <a:off x="350947" y="1092994"/>
            <a:ext cx="4737884" cy="9781147"/>
            <a:chOff x="579210" y="-532428"/>
            <a:chExt cx="4737884" cy="9781147"/>
          </a:xfrm>
        </p:grpSpPr>
        <p:sp>
          <p:nvSpPr>
            <p:cNvPr id="80" name="Arrow: Right 79">
              <a:extLst>
                <a:ext uri="{FF2B5EF4-FFF2-40B4-BE49-F238E27FC236}">
                  <a16:creationId xmlns:a16="http://schemas.microsoft.com/office/drawing/2014/main" id="{A4D6F647-C6E9-4471-900B-85418499C726}"/>
                </a:ext>
              </a:extLst>
            </p:cNvPr>
            <p:cNvSpPr/>
            <p:nvPr/>
          </p:nvSpPr>
          <p:spPr>
            <a:xfrm rot="10800000">
              <a:off x="2381275" y="7772719"/>
              <a:ext cx="2935819" cy="1476000"/>
            </a:xfrm>
            <a:prstGeom prst="rightArrow">
              <a:avLst>
                <a:gd name="adj1" fmla="val 50000"/>
                <a:gd name="adj2" fmla="val 0"/>
              </a:avLst>
            </a:prstGeom>
            <a:solidFill>
              <a:srgbClr val="FBEED5"/>
            </a:solidFill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4570" tIns="54570" rIns="54570" bIns="54570" numCol="1" spcCol="38100" rtlCol="0" anchor="ctr">
              <a:spAutoFit/>
            </a:bodyPr>
            <a:lstStyle/>
            <a:p>
              <a:pPr marL="0" marR="0" indent="0" algn="l" defTabSz="584200" rtl="0" fontAlgn="auto" latinLnBrk="0" hangingPunct="0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GB" sz="12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Source Sans Pro"/>
                <a:ea typeface="Source Sans Pro"/>
                <a:cs typeface="Source Sans Pro"/>
                <a:sym typeface="Source Sans Pro"/>
              </a:endParaRPr>
            </a:p>
          </p:txBody>
        </p:sp>
        <p:sp>
          <p:nvSpPr>
            <p:cNvPr id="14" name="Arc 13">
              <a:extLst>
                <a:ext uri="{FF2B5EF4-FFF2-40B4-BE49-F238E27FC236}">
                  <a16:creationId xmlns:a16="http://schemas.microsoft.com/office/drawing/2014/main" id="{3FCEC065-8A08-49E1-867C-CC73B1837761}"/>
                </a:ext>
              </a:extLst>
            </p:cNvPr>
            <p:cNvSpPr/>
            <p:nvPr/>
          </p:nvSpPr>
          <p:spPr>
            <a:xfrm>
              <a:off x="1336707" y="6374818"/>
              <a:ext cx="2127472" cy="2127472"/>
            </a:xfrm>
            <a:prstGeom prst="arc">
              <a:avLst>
                <a:gd name="adj1" fmla="val 5187910"/>
                <a:gd name="adj2" fmla="val 10535814"/>
              </a:avLst>
            </a:prstGeom>
            <a:noFill/>
            <a:ln w="758825" cap="flat" cmpd="sng">
              <a:solidFill>
                <a:srgbClr val="FAEBCE"/>
              </a:solidFill>
              <a:prstDash val="solid"/>
              <a:miter lim="800000"/>
              <a:headEnd type="none" w="med" len="sm"/>
              <a:tailEnd type="none" w="med" len="sm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91439" tIns="45719" rIns="91439" bIns="45719" numCol="1" spcCol="38100" rtlCol="0" anchor="t">
              <a:noAutofit/>
            </a:bodyPr>
            <a:lstStyle/>
            <a:p>
              <a:pPr marL="0" marR="0" indent="0" algn="l" defTabSz="9144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GB" sz="1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</a:endParaRPr>
            </a:p>
          </p:txBody>
        </p:sp>
        <p:sp>
          <p:nvSpPr>
            <p:cNvPr id="220" name="Arrow: Right 219">
              <a:extLst>
                <a:ext uri="{FF2B5EF4-FFF2-40B4-BE49-F238E27FC236}">
                  <a16:creationId xmlns:a16="http://schemas.microsoft.com/office/drawing/2014/main" id="{A9B4ACB1-540D-4C8E-AC28-235C3257A314}"/>
                </a:ext>
              </a:extLst>
            </p:cNvPr>
            <p:cNvSpPr/>
            <p:nvPr/>
          </p:nvSpPr>
          <p:spPr>
            <a:xfrm rot="5400000">
              <a:off x="-2735039" y="2781821"/>
              <a:ext cx="8104498" cy="1476000"/>
            </a:xfrm>
            <a:prstGeom prst="rightArrow">
              <a:avLst>
                <a:gd name="adj1" fmla="val 50000"/>
                <a:gd name="adj2" fmla="val 0"/>
              </a:avLst>
            </a:prstGeom>
            <a:solidFill>
              <a:srgbClr val="FBEED5"/>
            </a:solidFill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4570" tIns="54570" rIns="54570" bIns="54570" numCol="1" spcCol="38100" rtlCol="0" anchor="ctr">
              <a:spAutoFit/>
            </a:bodyPr>
            <a:lstStyle/>
            <a:p>
              <a:pPr marL="0" marR="0" indent="0" algn="l" defTabSz="584200" rtl="0" fontAlgn="auto" latinLnBrk="0" hangingPunct="0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GB" sz="12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Source Sans Pro"/>
                <a:ea typeface="Source Sans Pro"/>
                <a:cs typeface="Source Sans Pro"/>
                <a:sym typeface="Source Sans Pro"/>
              </a:endParaRPr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42EB3568-4875-4905-845B-B21B5C21C641}"/>
              </a:ext>
            </a:extLst>
          </p:cNvPr>
          <p:cNvGrpSpPr/>
          <p:nvPr/>
        </p:nvGrpSpPr>
        <p:grpSpPr>
          <a:xfrm>
            <a:off x="3968757" y="8020104"/>
            <a:ext cx="2138692" cy="2585725"/>
            <a:chOff x="3968757" y="8020104"/>
            <a:chExt cx="2138692" cy="2585725"/>
          </a:xfrm>
        </p:grpSpPr>
        <p:sp>
          <p:nvSpPr>
            <p:cNvPr id="78" name="Arc 77">
              <a:extLst>
                <a:ext uri="{FF2B5EF4-FFF2-40B4-BE49-F238E27FC236}">
                  <a16:creationId xmlns:a16="http://schemas.microsoft.com/office/drawing/2014/main" id="{9DC15A4A-849E-4C2C-A4C7-D52F16950AED}"/>
                </a:ext>
              </a:extLst>
            </p:cNvPr>
            <p:cNvSpPr/>
            <p:nvPr/>
          </p:nvSpPr>
          <p:spPr>
            <a:xfrm rot="9900000">
              <a:off x="3979977" y="8020104"/>
              <a:ext cx="2127472" cy="2127472"/>
            </a:xfrm>
            <a:prstGeom prst="arc">
              <a:avLst>
                <a:gd name="adj1" fmla="val 21115437"/>
                <a:gd name="adj2" fmla="val 17051908"/>
              </a:avLst>
            </a:prstGeom>
            <a:noFill/>
            <a:ln w="727075" cap="flat" cmpd="sng">
              <a:solidFill>
                <a:srgbClr val="FAEBCE"/>
              </a:solidFill>
              <a:prstDash val="solid"/>
              <a:miter lim="800000"/>
              <a:headEnd type="none" w="med" len="sm"/>
              <a:tailEnd type="none" w="med" len="sm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91439" tIns="45719" rIns="91439" bIns="45719" numCol="1" spcCol="38100" rtlCol="0" anchor="t">
              <a:noAutofit/>
            </a:bodyPr>
            <a:lstStyle/>
            <a:p>
              <a:pPr marL="0" marR="0" indent="0" algn="l" defTabSz="9144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GB" sz="1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</a:endParaRPr>
            </a:p>
          </p:txBody>
        </p:sp>
        <p:sp>
          <p:nvSpPr>
            <p:cNvPr id="79" name="Arc 78">
              <a:extLst>
                <a:ext uri="{FF2B5EF4-FFF2-40B4-BE49-F238E27FC236}">
                  <a16:creationId xmlns:a16="http://schemas.microsoft.com/office/drawing/2014/main" id="{D7AE76E2-EC37-4F0B-BCDF-2F4218FAD91A}"/>
                </a:ext>
              </a:extLst>
            </p:cNvPr>
            <p:cNvSpPr/>
            <p:nvPr/>
          </p:nvSpPr>
          <p:spPr>
            <a:xfrm rot="11700000">
              <a:off x="3968757" y="8478357"/>
              <a:ext cx="2127472" cy="2127472"/>
            </a:xfrm>
            <a:prstGeom prst="arc">
              <a:avLst>
                <a:gd name="adj1" fmla="val 19360232"/>
                <a:gd name="adj2" fmla="val 21551235"/>
              </a:avLst>
            </a:prstGeom>
            <a:noFill/>
            <a:ln w="568325" cap="flat" cmpd="sng">
              <a:solidFill>
                <a:srgbClr val="F8E5BE"/>
              </a:solidFill>
              <a:prstDash val="solid"/>
              <a:miter lim="800000"/>
              <a:headEnd type="stealth" w="med" len="sm"/>
              <a:tailEnd type="none" w="med" len="sm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91439" tIns="45719" rIns="91439" bIns="45719" numCol="1" spcCol="38100" rtlCol="0" anchor="t">
              <a:noAutofit/>
            </a:bodyPr>
            <a:lstStyle/>
            <a:p>
              <a:pPr marL="0" marR="0" indent="0" algn="l" defTabSz="9144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GB" sz="1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</a:endParaRPr>
            </a:p>
          </p:txBody>
        </p:sp>
      </p:grpSp>
      <p:sp>
        <p:nvSpPr>
          <p:cNvPr id="315" name="Square"/>
          <p:cNvSpPr/>
          <p:nvPr/>
        </p:nvSpPr>
        <p:spPr>
          <a:xfrm>
            <a:off x="3413204" y="7046522"/>
            <a:ext cx="355601" cy="355601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316" name="Rectangle"/>
          <p:cNvSpPr/>
          <p:nvPr/>
        </p:nvSpPr>
        <p:spPr>
          <a:xfrm>
            <a:off x="3413204" y="6658093"/>
            <a:ext cx="355601" cy="342901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334" name="Three Column Layout: : CHEAT SHEET"/>
          <p:cNvSpPr txBox="1">
            <a:spLocks noGrp="1"/>
          </p:cNvSpPr>
          <p:nvPr>
            <p:ph type="title"/>
          </p:nvPr>
        </p:nvSpPr>
        <p:spPr>
          <a:xfrm>
            <a:off x="325466" y="239206"/>
            <a:ext cx="13142096" cy="803346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/>
          <a:p>
            <a:r>
              <a:rPr lang="en-GB" dirty="0"/>
              <a:t>Bien analyser </a:t>
            </a:r>
            <a:r>
              <a:rPr lang="en-GB" dirty="0" err="1"/>
              <a:t>ses</a:t>
            </a:r>
            <a:r>
              <a:rPr lang="en-GB" dirty="0"/>
              <a:t> </a:t>
            </a:r>
            <a:r>
              <a:rPr lang="en-GB" dirty="0" err="1"/>
              <a:t>données</a:t>
            </a:r>
            <a:r>
              <a:rPr lang="en-GB" dirty="0"/>
              <a:t> </a:t>
            </a:r>
            <a:r>
              <a:rPr dirty="0"/>
              <a:t>:</a:t>
            </a:r>
            <a:r>
              <a:rPr lang="en-GB" dirty="0"/>
              <a:t> </a:t>
            </a:r>
            <a:r>
              <a:rPr dirty="0"/>
              <a:t>: </a:t>
            </a:r>
            <a:r>
              <a:rPr lang="fr-FR" sz="3300" dirty="0"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PLAN DE ROUTE</a:t>
            </a:r>
            <a:r>
              <a:rPr dirty="0"/>
              <a:t> </a:t>
            </a:r>
          </a:p>
        </p:txBody>
      </p:sp>
      <p:sp>
        <p:nvSpPr>
          <p:cNvPr id="343" name="Quickly identify content with a package hexsticker (if available)…"/>
          <p:cNvSpPr txBox="1"/>
          <p:nvPr/>
        </p:nvSpPr>
        <p:spPr>
          <a:xfrm>
            <a:off x="9115567" y="3107658"/>
            <a:ext cx="2373332" cy="97351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54570" tIns="54570" rIns="54570" bIns="54570">
            <a:spAutoFit/>
          </a:bodyPr>
          <a:lstStyle/>
          <a:p>
            <a:pPr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Light"/>
              </a:defRPr>
            </a:pPr>
            <a:r>
              <a:rPr lang="en-GB" sz="1400" dirty="0">
                <a:latin typeface="Source Sans Pro SemiBold" panose="020B0603030403020204" pitchFamily="34" charset="0"/>
                <a:ea typeface="Source Sans Pro SemiBold" panose="020B0603030403020204" pitchFamily="34" charset="0"/>
                <a:sym typeface="Source Sans Pro"/>
              </a:rPr>
              <a:t>* Une </a:t>
            </a:r>
            <a:r>
              <a:rPr lang="en-GB" sz="1400" dirty="0" err="1">
                <a:latin typeface="Source Sans Pro SemiBold" panose="020B0603030403020204" pitchFamily="34" charset="0"/>
                <a:ea typeface="Source Sans Pro SemiBold" panose="020B0603030403020204" pitchFamily="34" charset="0"/>
                <a:sym typeface="Source Sans Pro"/>
              </a:rPr>
              <a:t>seule</a:t>
            </a:r>
            <a:r>
              <a:rPr lang="en-GB" sz="1400" dirty="0">
                <a:latin typeface="Source Sans Pro SemiBold" panose="020B0603030403020204" pitchFamily="34" charset="0"/>
                <a:ea typeface="Source Sans Pro SemiBold" panose="020B0603030403020204" pitchFamily="34" charset="0"/>
                <a:sym typeface="Source Sans Pro"/>
              </a:rPr>
              <a:t> </a:t>
            </a:r>
            <a:r>
              <a:rPr lang="en-GB" sz="1400" dirty="0" err="1">
                <a:latin typeface="Source Sans Pro SemiBold" panose="020B0603030403020204" pitchFamily="34" charset="0"/>
                <a:ea typeface="Source Sans Pro SemiBold" panose="020B0603030403020204" pitchFamily="34" charset="0"/>
                <a:sym typeface="Source Sans Pro"/>
              </a:rPr>
              <a:t>ligne</a:t>
            </a:r>
            <a:r>
              <a:rPr lang="en-GB" sz="1400" dirty="0">
                <a:latin typeface="Source Sans Pro SemiBold" panose="020B0603030403020204" pitchFamily="34" charset="0"/>
                <a:ea typeface="Source Sans Pro SemiBold" panose="020B0603030403020204" pitchFamily="34" charset="0"/>
                <a:sym typeface="Source Sans Pro"/>
              </a:rPr>
              <a:t> </a:t>
            </a:r>
            <a:r>
              <a:rPr lang="en-GB" sz="1400" dirty="0" err="1">
                <a:latin typeface="Source Sans Pro SemiBold" panose="020B0603030403020204" pitchFamily="34" charset="0"/>
                <a:ea typeface="Source Sans Pro SemiBold" panose="020B0603030403020204" pitchFamily="34" charset="0"/>
                <a:sym typeface="Source Sans Pro"/>
              </a:rPr>
              <a:t>d’en</a:t>
            </a:r>
            <a:r>
              <a:rPr lang="en-GB" sz="1400" dirty="0">
                <a:latin typeface="Source Sans Pro SemiBold" panose="020B0603030403020204" pitchFamily="34" charset="0"/>
                <a:ea typeface="Source Sans Pro SemiBold" panose="020B0603030403020204" pitchFamily="34" charset="0"/>
              </a:rPr>
              <a:t>-</a:t>
            </a:r>
            <a:r>
              <a:rPr lang="en-GB" sz="1400" dirty="0">
                <a:latin typeface="Source Sans Pro SemiBold" panose="020B0603030403020204" pitchFamily="34" charset="0"/>
                <a:ea typeface="Source Sans Pro SemiBold" panose="020B0603030403020204" pitchFamily="34" charset="0"/>
                <a:sym typeface="Source Sans Pro"/>
              </a:rPr>
              <a:t>tête </a:t>
            </a:r>
            <a:endParaRPr lang="en-GB" sz="1400" b="0" dirty="0">
              <a:solidFill>
                <a:srgbClr val="000000"/>
              </a:solidFill>
              <a:latin typeface="Source Sans Pro SemiBold" panose="020B0603030403020204" pitchFamily="34" charset="0"/>
              <a:ea typeface="Source Sans Pro SemiBold" panose="020B0603030403020204" pitchFamily="34" charset="0"/>
            </a:endParaRPr>
          </a:p>
          <a:p>
            <a:pPr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Light"/>
              </a:defRPr>
            </a:pPr>
            <a:r>
              <a:rPr lang="en-GB" sz="1400" b="0" dirty="0">
                <a:solidFill>
                  <a:srgbClr val="000000"/>
                </a:solidFill>
                <a:latin typeface="Source Sans Pro SemiBold" panose="020B0603030403020204" pitchFamily="34" charset="0"/>
                <a:ea typeface="Source Sans Pro SemiBold" panose="020B0603030403020204" pitchFamily="34" charset="0"/>
              </a:rPr>
              <a:t>* Pas de cellules </a:t>
            </a:r>
            <a:r>
              <a:rPr lang="en-GB" sz="1400" b="0" dirty="0" err="1">
                <a:solidFill>
                  <a:srgbClr val="000000"/>
                </a:solidFill>
                <a:latin typeface="Source Sans Pro SemiBold" panose="020B0603030403020204" pitchFamily="34" charset="0"/>
                <a:ea typeface="Source Sans Pro SemiBold" panose="020B0603030403020204" pitchFamily="34" charset="0"/>
              </a:rPr>
              <a:t>fusionn</a:t>
            </a:r>
            <a:r>
              <a:rPr lang="fr-FR" sz="1400" b="0" dirty="0" err="1">
                <a:solidFill>
                  <a:srgbClr val="000000"/>
                </a:solidFill>
                <a:latin typeface="Source Sans Pro SemiBold" panose="020B0603030403020204" pitchFamily="34" charset="0"/>
                <a:ea typeface="Source Sans Pro SemiBold" panose="020B0603030403020204" pitchFamily="34" charset="0"/>
              </a:rPr>
              <a:t>ées</a:t>
            </a:r>
            <a:endParaRPr lang="en-GB" sz="1400" b="0" dirty="0">
              <a:solidFill>
                <a:srgbClr val="000000"/>
              </a:solidFill>
              <a:latin typeface="Source Sans Pro SemiBold" panose="020B0603030403020204" pitchFamily="34" charset="0"/>
              <a:ea typeface="Source Sans Pro SemiBold" panose="020B0603030403020204" pitchFamily="34" charset="0"/>
            </a:endParaRPr>
          </a:p>
          <a:p>
            <a:pPr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Light"/>
              </a:defRPr>
            </a:pPr>
            <a:r>
              <a:rPr lang="en-GB" sz="1400" b="0" dirty="0">
                <a:solidFill>
                  <a:srgbClr val="000000"/>
                </a:solidFill>
                <a:latin typeface="Source Sans Pro SemiBold" panose="020B0603030403020204" pitchFamily="34" charset="0"/>
                <a:ea typeface="Source Sans Pro SemiBold" panose="020B0603030403020204" pitchFamily="34" charset="0"/>
              </a:rPr>
              <a:t>* </a:t>
            </a:r>
            <a:r>
              <a:rPr lang="en-GB" sz="1400" b="0" dirty="0" err="1">
                <a:solidFill>
                  <a:srgbClr val="000000"/>
                </a:solidFill>
                <a:latin typeface="Source Sans Pro SemiBold" panose="020B0603030403020204" pitchFamily="34" charset="0"/>
                <a:ea typeface="Source Sans Pro SemiBold" panose="020B0603030403020204" pitchFamily="34" charset="0"/>
              </a:rPr>
              <a:t>Reste</a:t>
            </a:r>
            <a:r>
              <a:rPr lang="en-GB" sz="1400" b="0" dirty="0">
                <a:solidFill>
                  <a:srgbClr val="000000"/>
                </a:solidFill>
                <a:latin typeface="Source Sans Pro SemiBold" panose="020B0603030403020204" pitchFamily="34" charset="0"/>
                <a:ea typeface="Source Sans Pro SemiBold" panose="020B0603030403020204" pitchFamily="34" charset="0"/>
              </a:rPr>
              <a:t> de la </a:t>
            </a:r>
            <a:r>
              <a:rPr lang="en-GB" sz="1400" b="0" dirty="0" err="1">
                <a:solidFill>
                  <a:srgbClr val="000000"/>
                </a:solidFill>
                <a:latin typeface="Source Sans Pro SemiBold" panose="020B0603030403020204" pitchFamily="34" charset="0"/>
                <a:ea typeface="Source Sans Pro SemiBold" panose="020B0603030403020204" pitchFamily="34" charset="0"/>
              </a:rPr>
              <a:t>feuille</a:t>
            </a:r>
            <a:r>
              <a:rPr lang="en-GB" sz="1400" b="0" dirty="0">
                <a:solidFill>
                  <a:srgbClr val="000000"/>
                </a:solidFill>
                <a:latin typeface="Source Sans Pro SemiBold" panose="020B0603030403020204" pitchFamily="34" charset="0"/>
                <a:ea typeface="Source Sans Pro SemiBold" panose="020B0603030403020204" pitchFamily="34" charset="0"/>
              </a:rPr>
              <a:t> vide </a:t>
            </a:r>
          </a:p>
          <a:p>
            <a:pPr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Light"/>
              </a:defRPr>
            </a:pPr>
            <a:endParaRPr lang="en-GB" b="0" dirty="0">
              <a:solidFill>
                <a:srgbClr val="000000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359" name="Line"/>
          <p:cNvSpPr/>
          <p:nvPr/>
        </p:nvSpPr>
        <p:spPr>
          <a:xfrm>
            <a:off x="334249" y="5889485"/>
            <a:ext cx="13301502" cy="0"/>
          </a:xfrm>
          <a:prstGeom prst="line">
            <a:avLst/>
          </a:prstGeom>
          <a:ln w="19050">
            <a:solidFill>
              <a:srgbClr val="E4E4E3"/>
            </a:solidFill>
            <a:miter lim="400000"/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600"/>
              </a:spcBef>
              <a:defRPr b="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384" name="Layout Suggestions"/>
          <p:cNvSpPr txBox="1"/>
          <p:nvPr/>
        </p:nvSpPr>
        <p:spPr>
          <a:xfrm>
            <a:off x="9093905" y="2874092"/>
            <a:ext cx="1141338" cy="2016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12700" tIns="12700" rIns="12700" bIns="12700" anchor="ctr">
            <a:spAutoFit/>
          </a:bodyPr>
          <a:lstStyle/>
          <a:p>
            <a:pPr lvl="1" indent="0">
              <a:lnSpc>
                <a:spcPct val="80000"/>
              </a:lnSpc>
              <a:spcBef>
                <a:spcPts val="0"/>
              </a:spcBef>
              <a:defRPr sz="2500" b="0">
                <a:solidFill>
                  <a:srgbClr val="628DB5"/>
                </a:solidFill>
              </a:defRPr>
            </a:pPr>
            <a:r>
              <a:rPr lang="en-GB" sz="1400" dirty="0">
                <a:solidFill>
                  <a:schemeClr val="accent3">
                    <a:lumMod val="25000"/>
                  </a:schemeClr>
                </a:solidFill>
              </a:rPr>
              <a:t>Ce que </a:t>
            </a:r>
            <a:r>
              <a:rPr lang="en-GB" sz="1400" dirty="0" err="1">
                <a:solidFill>
                  <a:schemeClr val="accent3">
                    <a:lumMod val="25000"/>
                  </a:schemeClr>
                </a:solidFill>
              </a:rPr>
              <a:t>tu</a:t>
            </a:r>
            <a:r>
              <a:rPr lang="en-GB" sz="1400" dirty="0">
                <a:solidFill>
                  <a:schemeClr val="accent3">
                    <a:lumMod val="25000"/>
                  </a:schemeClr>
                </a:solidFill>
              </a:rPr>
              <a:t> </a:t>
            </a:r>
            <a:r>
              <a:rPr lang="en-GB" sz="1400" dirty="0" err="1">
                <a:solidFill>
                  <a:schemeClr val="accent3">
                    <a:lumMod val="25000"/>
                  </a:schemeClr>
                </a:solidFill>
              </a:rPr>
              <a:t>veux</a:t>
            </a:r>
            <a:endParaRPr lang="en-GB" sz="1400" dirty="0">
              <a:solidFill>
                <a:schemeClr val="accent3">
                  <a:lumMod val="25000"/>
                </a:schemeClr>
              </a:solidFill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ABD3061F-6E2A-469C-A6B3-5CFE6E49D99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9475192"/>
              </p:ext>
            </p:extLst>
          </p:nvPr>
        </p:nvGraphicFramePr>
        <p:xfrm>
          <a:off x="2281276" y="2683358"/>
          <a:ext cx="2700015" cy="1543050"/>
        </p:xfrm>
        <a:graphic>
          <a:graphicData uri="http://schemas.openxmlformats.org/drawingml/2006/table">
            <a:tbl>
              <a:tblPr/>
              <a:tblGrid>
                <a:gridCol w="610870">
                  <a:extLst>
                    <a:ext uri="{9D8B030D-6E8A-4147-A177-3AD203B41FA5}">
                      <a16:colId xmlns:a16="http://schemas.microsoft.com/office/drawing/2014/main" val="2693892366"/>
                    </a:ext>
                  </a:extLst>
                </a:gridCol>
                <a:gridCol w="604520">
                  <a:extLst>
                    <a:ext uri="{9D8B030D-6E8A-4147-A177-3AD203B41FA5}">
                      <a16:colId xmlns:a16="http://schemas.microsoft.com/office/drawing/2014/main" val="342213258"/>
                    </a:ext>
                  </a:extLst>
                </a:gridCol>
                <a:gridCol w="536258">
                  <a:extLst>
                    <a:ext uri="{9D8B030D-6E8A-4147-A177-3AD203B41FA5}">
                      <a16:colId xmlns:a16="http://schemas.microsoft.com/office/drawing/2014/main" val="3333053312"/>
                    </a:ext>
                  </a:extLst>
                </a:gridCol>
                <a:gridCol w="466408">
                  <a:extLst>
                    <a:ext uri="{9D8B030D-6E8A-4147-A177-3AD203B41FA5}">
                      <a16:colId xmlns:a16="http://schemas.microsoft.com/office/drawing/2014/main" val="3396980512"/>
                    </a:ext>
                  </a:extLst>
                </a:gridCol>
                <a:gridCol w="315595">
                  <a:extLst>
                    <a:ext uri="{9D8B030D-6E8A-4147-A177-3AD203B41FA5}">
                      <a16:colId xmlns:a16="http://schemas.microsoft.com/office/drawing/2014/main" val="1967810692"/>
                    </a:ext>
                  </a:extLst>
                </a:gridCol>
                <a:gridCol w="166364">
                  <a:extLst>
                    <a:ext uri="{9D8B030D-6E8A-4147-A177-3AD203B41FA5}">
                      <a16:colId xmlns:a16="http://schemas.microsoft.com/office/drawing/2014/main" val="3933971583"/>
                    </a:ext>
                  </a:extLst>
                </a:gridCol>
              </a:tblGrid>
              <a:tr h="13279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GB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Site</a:t>
                      </a: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8F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dirty="0">
                          <a:solidFill>
                            <a:srgbClr val="F8CBAD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A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8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dirty="0">
                          <a:solidFill>
                            <a:schemeClr val="accent1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B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8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 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7114298"/>
                  </a:ext>
                </a:extLst>
              </a:tr>
              <a:tr h="132791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pb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8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>
                          <a:solidFill>
                            <a:srgbClr val="FFFFFF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name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8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>
                          <a:solidFill>
                            <a:srgbClr val="FFFFFF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treat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8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>
                          <a:solidFill>
                            <a:srgbClr val="FFFFFF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y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8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 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3266565"/>
                  </a:ext>
                </a:extLst>
              </a:tr>
              <a:tr h="132791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Sikasso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  <a:ea typeface="Source Sans Pro" panose="020B0503030403020204" pitchFamily="34" charset="0"/>
                        <a:cs typeface="Helvetica" panose="020B0604020202020204" pitchFamily="34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A6A6A6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food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A6A6A6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bat-man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A6A6A6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K+Z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A6A6A6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12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 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7108702"/>
                  </a:ext>
                </a:extLst>
              </a:tr>
              <a:tr h="132791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A6A6A6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too long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A6A6A6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ROBIN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A6A6A6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K+V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A6A6A6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5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 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3611971"/>
                  </a:ext>
                </a:extLst>
              </a:tr>
              <a:tr h="132791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A6A6A6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not </a:t>
                      </a:r>
                      <a:r>
                        <a:rPr lang="en-GB" sz="1100" b="0" i="0" u="none" strike="noStrike" dirty="0" err="1">
                          <a:solidFill>
                            <a:srgbClr val="A6A6A6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en</a:t>
                      </a:r>
                      <a:r>
                        <a:rPr lang="en-GB" sz="1100" b="0" i="0" u="none" strike="noStrike" dirty="0">
                          <a:solidFill>
                            <a:srgbClr val="A6A6A6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…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A6A6A6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robin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A6A6A6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Z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A6A6A6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1500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 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0005093"/>
                  </a:ext>
                </a:extLst>
              </a:tr>
              <a:tr h="132791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Koulikoro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  <a:ea typeface="Source Sans Pro" panose="020B0503030403020204" pitchFamily="34" charset="0"/>
                        <a:cs typeface="Helvetica" panose="020B0604020202020204" pitchFamily="34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A6A6A6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no pro…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A6A6A6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bat-man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A6A6A6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K+V+Z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A6A6A6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14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 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6241962"/>
                  </a:ext>
                </a:extLst>
              </a:tr>
              <a:tr h="132791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A6A6A6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lots of…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A6A6A6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robin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A6A6A6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K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A6A6A6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18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 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7433984"/>
                  </a:ext>
                </a:extLst>
              </a:tr>
              <a:tr h="132791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A6A6A6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didn’t s…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A6A6A6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Batman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A6A6A6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V+Z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A6A6A6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26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 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8850674"/>
                  </a:ext>
                </a:extLst>
              </a:tr>
              <a:tr h="71778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 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 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 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 mean=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263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 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3747278"/>
                  </a:ext>
                </a:extLst>
              </a:tr>
            </a:tbl>
          </a:graphicData>
        </a:graphic>
      </p:graphicFrame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7F6AC3B6-D60B-41F3-A576-B552505E342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0183467"/>
              </p:ext>
            </p:extLst>
          </p:nvPr>
        </p:nvGraphicFramePr>
        <p:xfrm>
          <a:off x="5447488" y="2742693"/>
          <a:ext cx="3207763" cy="1371600"/>
        </p:xfrm>
        <a:graphic>
          <a:graphicData uri="http://schemas.openxmlformats.org/drawingml/2006/table">
            <a:tbl>
              <a:tblPr/>
              <a:tblGrid>
                <a:gridCol w="673100">
                  <a:extLst>
                    <a:ext uri="{9D8B030D-6E8A-4147-A177-3AD203B41FA5}">
                      <a16:colId xmlns:a16="http://schemas.microsoft.com/office/drawing/2014/main" val="372928414"/>
                    </a:ext>
                  </a:extLst>
                </a:gridCol>
                <a:gridCol w="604520">
                  <a:extLst>
                    <a:ext uri="{9D8B030D-6E8A-4147-A177-3AD203B41FA5}">
                      <a16:colId xmlns:a16="http://schemas.microsoft.com/office/drawing/2014/main" val="1431071961"/>
                    </a:ext>
                  </a:extLst>
                </a:gridCol>
                <a:gridCol w="666919">
                  <a:extLst>
                    <a:ext uri="{9D8B030D-6E8A-4147-A177-3AD203B41FA5}">
                      <a16:colId xmlns:a16="http://schemas.microsoft.com/office/drawing/2014/main" val="2290801399"/>
                    </a:ext>
                  </a:extLst>
                </a:gridCol>
                <a:gridCol w="595086">
                  <a:extLst>
                    <a:ext uri="{9D8B030D-6E8A-4147-A177-3AD203B41FA5}">
                      <a16:colId xmlns:a16="http://schemas.microsoft.com/office/drawing/2014/main" val="2830416530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3427152093"/>
                    </a:ext>
                  </a:extLst>
                </a:gridCol>
                <a:gridCol w="160138">
                  <a:extLst>
                    <a:ext uri="{9D8B030D-6E8A-4147-A177-3AD203B41FA5}">
                      <a16:colId xmlns:a16="http://schemas.microsoft.com/office/drawing/2014/main" val="3603840959"/>
                    </a:ext>
                  </a:extLst>
                </a:gridCol>
              </a:tblGrid>
              <a:tr h="143174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Site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8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pb_</a:t>
                      </a:r>
                      <a:r>
                        <a:rPr lang="en-GB" sz="1100" b="1" i="0" u="none" strike="noStrike" dirty="0" err="1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A</a:t>
                      </a:r>
                      <a:endParaRPr lang="en-GB" sz="1100" b="1" i="0" u="none" strike="noStrike" dirty="0">
                        <a:solidFill>
                          <a:schemeClr val="accent4">
                            <a:lumMod val="40000"/>
                            <a:lumOff val="60000"/>
                          </a:schemeClr>
                        </a:solidFill>
                        <a:effectLst/>
                        <a:latin typeface="Source Sans Pro" panose="020B0503030403020204" pitchFamily="34" charset="0"/>
                        <a:ea typeface="Source Sans Pro" panose="020B0503030403020204" pitchFamily="34" charset="0"/>
                        <a:cs typeface="Helvetica" panose="020B0604020202020204" pitchFamily="34" charset="0"/>
                      </a:endParaRP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8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name_</a:t>
                      </a:r>
                      <a:r>
                        <a:rPr lang="en-GB" sz="1100" b="1" i="0" u="none" strike="noStrike" dirty="0" err="1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A</a:t>
                      </a:r>
                      <a:endParaRPr lang="en-GB" sz="1100" b="1" i="0" u="none" strike="noStrike" dirty="0">
                        <a:solidFill>
                          <a:schemeClr val="accent4">
                            <a:lumMod val="40000"/>
                            <a:lumOff val="60000"/>
                          </a:schemeClr>
                        </a:solidFill>
                        <a:effectLst/>
                        <a:latin typeface="Source Sans Pro" panose="020B0503030403020204" pitchFamily="34" charset="0"/>
                        <a:ea typeface="Source Sans Pro" panose="020B0503030403020204" pitchFamily="34" charset="0"/>
                        <a:cs typeface="Helvetica" panose="020B0604020202020204" pitchFamily="34" charset="0"/>
                      </a:endParaRP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8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treat_</a:t>
                      </a:r>
                      <a:r>
                        <a:rPr lang="en-GB" sz="1100" b="1" i="0" u="none" strike="noStrike" dirty="0" err="1">
                          <a:solidFill>
                            <a:schemeClr val="accent1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B</a:t>
                      </a:r>
                      <a:endParaRPr lang="en-GB" sz="1100" b="1" i="0" u="none" strike="noStrike" dirty="0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  <a:effectLst/>
                        <a:latin typeface="Source Sans Pro" panose="020B0503030403020204" pitchFamily="34" charset="0"/>
                        <a:ea typeface="Source Sans Pro" panose="020B0503030403020204" pitchFamily="34" charset="0"/>
                        <a:cs typeface="Helvetica" panose="020B0604020202020204" pitchFamily="34" charset="0"/>
                      </a:endParaRP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8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y_</a:t>
                      </a:r>
                      <a:r>
                        <a:rPr lang="en-GB" sz="1100" b="1" i="0" u="none" strike="noStrike" dirty="0" err="1">
                          <a:solidFill>
                            <a:schemeClr val="accent1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B</a:t>
                      </a:r>
                      <a:endParaRPr lang="en-GB" sz="1100" b="1" i="0" u="none" strike="noStrike" dirty="0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  <a:effectLst/>
                        <a:latin typeface="Source Sans Pro" panose="020B0503030403020204" pitchFamily="34" charset="0"/>
                        <a:ea typeface="Source Sans Pro" panose="020B0503030403020204" pitchFamily="34" charset="0"/>
                        <a:cs typeface="Helvetica" panose="020B0604020202020204" pitchFamily="34" charset="0"/>
                      </a:endParaRP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8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 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8678680"/>
                  </a:ext>
                </a:extLst>
              </a:tr>
              <a:tr h="143174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Sikasso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A6A6A6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food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A6A6A6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bat-man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A6A6A6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K+Z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A6A6A6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12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 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3843973"/>
                  </a:ext>
                </a:extLst>
              </a:tr>
              <a:tr h="143174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Sikasso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A6A6A6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too long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A6A6A6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ROBIN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A6A6A6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K+V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A6A6A6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5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 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115798"/>
                  </a:ext>
                </a:extLst>
              </a:tr>
              <a:tr h="143174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Sikasso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  <a:ea typeface="Source Sans Pro" panose="020B0503030403020204" pitchFamily="34" charset="0"/>
                        <a:cs typeface="Helvetica" panose="020B0604020202020204" pitchFamily="34" charset="0"/>
                      </a:endParaRP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A6A6A6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not </a:t>
                      </a:r>
                      <a:r>
                        <a:rPr lang="en-GB" sz="1100" b="0" i="0" u="none" strike="noStrike" dirty="0" err="1">
                          <a:solidFill>
                            <a:srgbClr val="A6A6A6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en</a:t>
                      </a:r>
                      <a:r>
                        <a:rPr lang="en-GB" sz="1100" b="0" i="0" u="none" strike="noStrike" dirty="0">
                          <a:solidFill>
                            <a:srgbClr val="A6A6A6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…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A6A6A6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robin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A6A6A6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Z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A6A6A6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1500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 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2473041"/>
                  </a:ext>
                </a:extLst>
              </a:tr>
              <a:tr h="143174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Koulikoro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A6A6A6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no pro…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A6A6A6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bat-man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A6A6A6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K+V+Z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A6A6A6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14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 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5678422"/>
                  </a:ext>
                </a:extLst>
              </a:tr>
              <a:tr h="143174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Koulikoro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A6A6A6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lots of…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A6A6A6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robin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A6A6A6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K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A6A6A6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18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 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6735853"/>
                  </a:ext>
                </a:extLst>
              </a:tr>
              <a:tr h="143174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Koulikoro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A6A6A6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didn’t s…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A6A6A6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Batman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A6A6A6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V+Z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A6A6A6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26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 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3708764"/>
                  </a:ext>
                </a:extLst>
              </a:tr>
              <a:tr h="143174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 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 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 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 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 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 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3508799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747C62B2-FEB2-4642-921D-CBFFFF7114A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3905959"/>
              </p:ext>
            </p:extLst>
          </p:nvPr>
        </p:nvGraphicFramePr>
        <p:xfrm>
          <a:off x="2281276" y="4415039"/>
          <a:ext cx="2843251" cy="1200150"/>
        </p:xfrm>
        <a:graphic>
          <a:graphicData uri="http://schemas.openxmlformats.org/drawingml/2006/table">
            <a:tbl>
              <a:tblPr/>
              <a:tblGrid>
                <a:gridCol w="610870">
                  <a:extLst>
                    <a:ext uri="{9D8B030D-6E8A-4147-A177-3AD203B41FA5}">
                      <a16:colId xmlns:a16="http://schemas.microsoft.com/office/drawing/2014/main" val="2158552153"/>
                    </a:ext>
                  </a:extLst>
                </a:gridCol>
                <a:gridCol w="604520">
                  <a:extLst>
                    <a:ext uri="{9D8B030D-6E8A-4147-A177-3AD203B41FA5}">
                      <a16:colId xmlns:a16="http://schemas.microsoft.com/office/drawing/2014/main" val="3167372810"/>
                    </a:ext>
                  </a:extLst>
                </a:gridCol>
                <a:gridCol w="616192">
                  <a:extLst>
                    <a:ext uri="{9D8B030D-6E8A-4147-A177-3AD203B41FA5}">
                      <a16:colId xmlns:a16="http://schemas.microsoft.com/office/drawing/2014/main" val="3130475642"/>
                    </a:ext>
                  </a:extLst>
                </a:gridCol>
                <a:gridCol w="522515">
                  <a:extLst>
                    <a:ext uri="{9D8B030D-6E8A-4147-A177-3AD203B41FA5}">
                      <a16:colId xmlns:a16="http://schemas.microsoft.com/office/drawing/2014/main" val="877462414"/>
                    </a:ext>
                  </a:extLst>
                </a:gridCol>
                <a:gridCol w="489154">
                  <a:extLst>
                    <a:ext uri="{9D8B030D-6E8A-4147-A177-3AD203B41FA5}">
                      <a16:colId xmlns:a16="http://schemas.microsoft.com/office/drawing/2014/main" val="3616935822"/>
                    </a:ext>
                  </a:extLst>
                </a:gridCol>
              </a:tblGrid>
              <a:tr h="158398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Site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>
                          <a:solidFill>
                            <a:srgbClr val="FFFFFF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pb_A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>
                          <a:solidFill>
                            <a:srgbClr val="FFFFFF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name_A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8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>
                          <a:solidFill>
                            <a:srgbClr val="FFFFFF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treat_B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>
                          <a:solidFill>
                            <a:srgbClr val="FFFFFF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y_B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8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1633335"/>
                  </a:ext>
                </a:extLst>
              </a:tr>
              <a:tr h="158398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 err="1">
                          <a:solidFill>
                            <a:srgbClr val="A6A6A6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Sikasso</a:t>
                      </a:r>
                      <a:endParaRPr lang="en-GB" sz="1100" b="0" i="0" u="none" strike="noStrike" dirty="0">
                        <a:solidFill>
                          <a:srgbClr val="A6A6A6"/>
                        </a:solidFill>
                        <a:effectLst/>
                        <a:latin typeface="Source Sans Pro" panose="020B0503030403020204" pitchFamily="34" charset="0"/>
                        <a:ea typeface="Source Sans Pro" panose="020B0503030403020204" pitchFamily="34" charset="0"/>
                        <a:cs typeface="Helvetica" panose="020B0604020202020204" pitchFamily="34" charset="0"/>
                      </a:endParaRP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A6A6A6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food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bat-man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A6A6A6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K+Z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12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8393270"/>
                  </a:ext>
                </a:extLst>
              </a:tr>
              <a:tr h="158398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 err="1">
                          <a:solidFill>
                            <a:srgbClr val="A6A6A6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Sikasso</a:t>
                      </a:r>
                      <a:endParaRPr lang="en-GB" sz="1100" b="0" i="0" u="none" strike="noStrike" dirty="0">
                        <a:solidFill>
                          <a:srgbClr val="A6A6A6"/>
                        </a:solidFill>
                        <a:effectLst/>
                        <a:latin typeface="Source Sans Pro" panose="020B0503030403020204" pitchFamily="34" charset="0"/>
                        <a:ea typeface="Source Sans Pro" panose="020B0503030403020204" pitchFamily="34" charset="0"/>
                        <a:cs typeface="Helvetica" panose="020B0604020202020204" pitchFamily="34" charset="0"/>
                      </a:endParaRP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A6A6A6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too long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ROBIN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A6A6A6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K+V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5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0441245"/>
                  </a:ext>
                </a:extLst>
              </a:tr>
              <a:tr h="158398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A6A6A6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Sikasso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A6A6A6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not </a:t>
                      </a:r>
                      <a:r>
                        <a:rPr lang="en-GB" sz="1100" b="0" i="0" u="none" strike="noStrike" dirty="0" err="1">
                          <a:solidFill>
                            <a:srgbClr val="A6A6A6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en</a:t>
                      </a:r>
                      <a:r>
                        <a:rPr lang="en-GB" sz="1100" b="0" i="0" u="none" strike="noStrike" dirty="0">
                          <a:solidFill>
                            <a:srgbClr val="A6A6A6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…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robin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A6A6A6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Z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1500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3696773"/>
                  </a:ext>
                </a:extLst>
              </a:tr>
              <a:tr h="158398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A6A6A6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Koulikoro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A6A6A6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no pro…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bat-man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A6A6A6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K+V+Z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14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4317639"/>
                  </a:ext>
                </a:extLst>
              </a:tr>
              <a:tr h="158398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A6A6A6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Koulikoro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A6A6A6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lots of…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robin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A6A6A6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K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18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2592286"/>
                  </a:ext>
                </a:extLst>
              </a:tr>
              <a:tr h="158398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A6A6A6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Koulikoro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A6A6A6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didn’t s…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Batman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A6A6A6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V+Z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26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9308765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18C0A30A-58CC-4578-8008-EF6F4720B77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6779842"/>
              </p:ext>
            </p:extLst>
          </p:nvPr>
        </p:nvGraphicFramePr>
        <p:xfrm>
          <a:off x="5791185" y="4430816"/>
          <a:ext cx="2845469" cy="1200150"/>
        </p:xfrm>
        <a:graphic>
          <a:graphicData uri="http://schemas.openxmlformats.org/drawingml/2006/table">
            <a:tbl>
              <a:tblPr/>
              <a:tblGrid>
                <a:gridCol w="610870">
                  <a:extLst>
                    <a:ext uri="{9D8B030D-6E8A-4147-A177-3AD203B41FA5}">
                      <a16:colId xmlns:a16="http://schemas.microsoft.com/office/drawing/2014/main" val="1002179569"/>
                    </a:ext>
                  </a:extLst>
                </a:gridCol>
                <a:gridCol w="604520">
                  <a:extLst>
                    <a:ext uri="{9D8B030D-6E8A-4147-A177-3AD203B41FA5}">
                      <a16:colId xmlns:a16="http://schemas.microsoft.com/office/drawing/2014/main" val="1911759563"/>
                    </a:ext>
                  </a:extLst>
                </a:gridCol>
                <a:gridCol w="635000">
                  <a:extLst>
                    <a:ext uri="{9D8B030D-6E8A-4147-A177-3AD203B41FA5}">
                      <a16:colId xmlns:a16="http://schemas.microsoft.com/office/drawing/2014/main" val="2626762047"/>
                    </a:ext>
                  </a:extLst>
                </a:gridCol>
                <a:gridCol w="499745">
                  <a:extLst>
                    <a:ext uri="{9D8B030D-6E8A-4147-A177-3AD203B41FA5}">
                      <a16:colId xmlns:a16="http://schemas.microsoft.com/office/drawing/2014/main" val="1529194796"/>
                    </a:ext>
                  </a:extLst>
                </a:gridCol>
                <a:gridCol w="495334">
                  <a:extLst>
                    <a:ext uri="{9D8B030D-6E8A-4147-A177-3AD203B41FA5}">
                      <a16:colId xmlns:a16="http://schemas.microsoft.com/office/drawing/2014/main" val="4062584338"/>
                    </a:ext>
                  </a:extLst>
                </a:gridCol>
              </a:tblGrid>
              <a:tr h="160413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Site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>
                          <a:solidFill>
                            <a:srgbClr val="FFFFFF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pb_A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>
                          <a:solidFill>
                            <a:srgbClr val="FFFFFF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name_A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8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>
                          <a:solidFill>
                            <a:srgbClr val="FFFFFF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treat_B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>
                          <a:solidFill>
                            <a:srgbClr val="FFFFFF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y_B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8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9775948"/>
                  </a:ext>
                </a:extLst>
              </a:tr>
              <a:tr h="160413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A6A6A6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Sikasso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A6A6A6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food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batman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A6A6A6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K+Z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12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3042120"/>
                  </a:ext>
                </a:extLst>
              </a:tr>
              <a:tr h="160413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A6A6A6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Sikasso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A6A6A6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too long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robin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A6A6A6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K+V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5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9315439"/>
                  </a:ext>
                </a:extLst>
              </a:tr>
              <a:tr h="160413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A6A6A6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Sikasso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A6A6A6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not </a:t>
                      </a:r>
                      <a:r>
                        <a:rPr lang="en-GB" sz="1100" b="0" i="0" u="none" strike="noStrike" dirty="0" err="1">
                          <a:solidFill>
                            <a:srgbClr val="A6A6A6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en</a:t>
                      </a:r>
                      <a:r>
                        <a:rPr lang="en-GB" sz="1100" b="0" i="0" u="none" strike="noStrike" dirty="0">
                          <a:solidFill>
                            <a:srgbClr val="A6A6A6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…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robin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A6A6A6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Z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 15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3341384"/>
                  </a:ext>
                </a:extLst>
              </a:tr>
              <a:tr h="160413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A6A6A6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Koulikoro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A6A6A6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no pro…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batman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A6A6A6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K+V+Z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14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8665788"/>
                  </a:ext>
                </a:extLst>
              </a:tr>
              <a:tr h="160413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A6A6A6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Koulikoro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A6A6A6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lots of…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robin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A6A6A6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K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18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8915864"/>
                  </a:ext>
                </a:extLst>
              </a:tr>
              <a:tr h="160413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A6A6A6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Koulikoro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A6A6A6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didn’t s…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batman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A6A6A6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V+Z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26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0837479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779D864C-DDDA-468A-BE4D-A4C9E6CDC0E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0386832"/>
              </p:ext>
            </p:extLst>
          </p:nvPr>
        </p:nvGraphicFramePr>
        <p:xfrm>
          <a:off x="2562794" y="6155875"/>
          <a:ext cx="2740660" cy="1200150"/>
        </p:xfrm>
        <a:graphic>
          <a:graphicData uri="http://schemas.openxmlformats.org/drawingml/2006/table">
            <a:tbl>
              <a:tblPr/>
              <a:tblGrid>
                <a:gridCol w="580707">
                  <a:extLst>
                    <a:ext uri="{9D8B030D-6E8A-4147-A177-3AD203B41FA5}">
                      <a16:colId xmlns:a16="http://schemas.microsoft.com/office/drawing/2014/main" val="3520399581"/>
                    </a:ext>
                  </a:extLst>
                </a:gridCol>
                <a:gridCol w="1004570">
                  <a:extLst>
                    <a:ext uri="{9D8B030D-6E8A-4147-A177-3AD203B41FA5}">
                      <a16:colId xmlns:a16="http://schemas.microsoft.com/office/drawing/2014/main" val="371272116"/>
                    </a:ext>
                  </a:extLst>
                </a:gridCol>
                <a:gridCol w="520383">
                  <a:extLst>
                    <a:ext uri="{9D8B030D-6E8A-4147-A177-3AD203B41FA5}">
                      <a16:colId xmlns:a16="http://schemas.microsoft.com/office/drawing/2014/main" val="2471067497"/>
                    </a:ext>
                  </a:extLst>
                </a:gridCol>
                <a:gridCol w="635000">
                  <a:extLst>
                    <a:ext uri="{9D8B030D-6E8A-4147-A177-3AD203B41FA5}">
                      <a16:colId xmlns:a16="http://schemas.microsoft.com/office/drawing/2014/main" val="2110116352"/>
                    </a:ext>
                  </a:extLst>
                </a:gridCol>
              </a:tblGrid>
              <a:tr h="132298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Site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pb_A</a:t>
                      </a:r>
                      <a:endParaRPr lang="en-GB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8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name_A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treat_B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8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0388779"/>
                  </a:ext>
                </a:extLst>
              </a:tr>
              <a:tr h="132298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Sikasso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food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batman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K+Z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7456123"/>
                  </a:ext>
                </a:extLst>
              </a:tr>
              <a:tr h="132298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Sikasso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too long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robin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K+V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0850718"/>
                  </a:ext>
                </a:extLst>
              </a:tr>
              <a:tr h="132298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Sikasso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not enough food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robin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9397688"/>
                  </a:ext>
                </a:extLst>
              </a:tr>
              <a:tr h="132298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Koulikoro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 problem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batman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K+V+Z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8667905"/>
                  </a:ext>
                </a:extLst>
              </a:tr>
              <a:tr h="132298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Koulikoro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lots of smoke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robin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1227766"/>
                  </a:ext>
                </a:extLst>
              </a:tr>
              <a:tr h="132298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Koulikoro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didn't see any pb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batman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V+Z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2594726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CB19F570-95AF-4060-824D-D00AC367EB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1709347"/>
              </p:ext>
            </p:extLst>
          </p:nvPr>
        </p:nvGraphicFramePr>
        <p:xfrm>
          <a:off x="5900205" y="6160063"/>
          <a:ext cx="2692889" cy="1200150"/>
        </p:xfrm>
        <a:graphic>
          <a:graphicData uri="http://schemas.openxmlformats.org/drawingml/2006/table">
            <a:tbl>
              <a:tblPr/>
              <a:tblGrid>
                <a:gridCol w="580707">
                  <a:extLst>
                    <a:ext uri="{9D8B030D-6E8A-4147-A177-3AD203B41FA5}">
                      <a16:colId xmlns:a16="http://schemas.microsoft.com/office/drawing/2014/main" val="3635737183"/>
                    </a:ext>
                  </a:extLst>
                </a:gridCol>
                <a:gridCol w="524999">
                  <a:extLst>
                    <a:ext uri="{9D8B030D-6E8A-4147-A177-3AD203B41FA5}">
                      <a16:colId xmlns:a16="http://schemas.microsoft.com/office/drawing/2014/main" val="3023558897"/>
                    </a:ext>
                  </a:extLst>
                </a:gridCol>
                <a:gridCol w="520383">
                  <a:extLst>
                    <a:ext uri="{9D8B030D-6E8A-4147-A177-3AD203B41FA5}">
                      <a16:colId xmlns:a16="http://schemas.microsoft.com/office/drawing/2014/main" val="1770575398"/>
                    </a:ext>
                  </a:extLst>
                </a:gridCol>
                <a:gridCol w="355600">
                  <a:extLst>
                    <a:ext uri="{9D8B030D-6E8A-4147-A177-3AD203B41FA5}">
                      <a16:colId xmlns:a16="http://schemas.microsoft.com/office/drawing/2014/main" val="4129418890"/>
                    </a:ext>
                  </a:extLst>
                </a:gridCol>
                <a:gridCol w="355600">
                  <a:extLst>
                    <a:ext uri="{9D8B030D-6E8A-4147-A177-3AD203B41FA5}">
                      <a16:colId xmlns:a16="http://schemas.microsoft.com/office/drawing/2014/main" val="533346733"/>
                    </a:ext>
                  </a:extLst>
                </a:gridCol>
                <a:gridCol w="355600">
                  <a:extLst>
                    <a:ext uri="{9D8B030D-6E8A-4147-A177-3AD203B41FA5}">
                      <a16:colId xmlns:a16="http://schemas.microsoft.com/office/drawing/2014/main" val="1942335258"/>
                    </a:ext>
                  </a:extLst>
                </a:gridCol>
              </a:tblGrid>
              <a:tr h="13208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Site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pb_A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8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name_A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K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8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8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Z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8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5331825"/>
                  </a:ext>
                </a:extLst>
              </a:tr>
              <a:tr h="13208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Sikasso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food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batman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yes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yes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9035979"/>
                  </a:ext>
                </a:extLst>
              </a:tr>
              <a:tr h="13208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Sikasso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other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robin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yes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yes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2595926"/>
                  </a:ext>
                </a:extLst>
              </a:tr>
              <a:tr h="13208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Sikasso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food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robin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yes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0796520"/>
                  </a:ext>
                </a:extLst>
              </a:tr>
              <a:tr h="13208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Koulikoro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batman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yes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yes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yes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1403755"/>
                  </a:ext>
                </a:extLst>
              </a:tr>
              <a:tr h="13208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Koulikoro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other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robin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yes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9134637"/>
                  </a:ext>
                </a:extLst>
              </a:tr>
              <a:tr h="13208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 err="1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Koulikoro</a:t>
                      </a:r>
                      <a:endParaRPr lang="en-GB" sz="1100" b="0" i="0" u="none" strike="noStrike" dirty="0">
                        <a:solidFill>
                          <a:srgbClr val="A6A6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batman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yes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yes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1677268"/>
                  </a:ext>
                </a:extLst>
              </a:tr>
            </a:tbl>
          </a:graphicData>
        </a:graphic>
      </p:graphicFrame>
      <p:sp>
        <p:nvSpPr>
          <p:cNvPr id="175" name="Arrow: Right 174">
            <a:extLst>
              <a:ext uri="{FF2B5EF4-FFF2-40B4-BE49-F238E27FC236}">
                <a16:creationId xmlns:a16="http://schemas.microsoft.com/office/drawing/2014/main" id="{370EE06B-3B43-4681-9A76-3282EFC8C394}"/>
              </a:ext>
            </a:extLst>
          </p:cNvPr>
          <p:cNvSpPr/>
          <p:nvPr/>
        </p:nvSpPr>
        <p:spPr>
          <a:xfrm>
            <a:off x="5349725" y="4937241"/>
            <a:ext cx="273381" cy="215876"/>
          </a:xfrm>
          <a:prstGeom prst="rightArrow">
            <a:avLst/>
          </a:prstGeom>
          <a:solidFill>
            <a:srgbClr val="BE8411">
              <a:alpha val="50196"/>
            </a:srgb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4570" tIns="54570" rIns="54570" bIns="54570" numCol="1" spcCol="38100" rtlCol="0" anchor="ctr">
            <a:spAutoFit/>
          </a:bodyPr>
          <a:lstStyle/>
          <a:p>
            <a:pPr marL="0" marR="0" indent="0" algn="l" defTabSz="584200" rtl="0" fontAlgn="auto" latinLnBrk="0" hangingPunc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GB" sz="12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180" name="Basics">
            <a:extLst>
              <a:ext uri="{FF2B5EF4-FFF2-40B4-BE49-F238E27FC236}">
                <a16:creationId xmlns:a16="http://schemas.microsoft.com/office/drawing/2014/main" id="{F96CC104-2904-4695-B896-827305471B4E}"/>
              </a:ext>
            </a:extLst>
          </p:cNvPr>
          <p:cNvSpPr txBox="1"/>
          <p:nvPr/>
        </p:nvSpPr>
        <p:spPr>
          <a:xfrm>
            <a:off x="63655" y="3136642"/>
            <a:ext cx="2019269" cy="6478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12700" tIns="12700" rIns="12700" bIns="12700" anchor="ctr">
            <a:spAutoFit/>
          </a:bodyPr>
          <a:lstStyle/>
          <a:p>
            <a:pPr lvl="1" indent="0" algn="ctr">
              <a:lnSpc>
                <a:spcPct val="80000"/>
              </a:lnSpc>
              <a:spcBef>
                <a:spcPts val="0"/>
              </a:spcBef>
              <a:defRPr sz="2500" b="0">
                <a:solidFill>
                  <a:srgbClr val="628DB5"/>
                </a:solidFill>
              </a:defRPr>
            </a:pPr>
            <a:r>
              <a:rPr lang="en-GB" dirty="0" err="1">
                <a:solidFill>
                  <a:schemeClr val="accent3">
                    <a:lumMod val="25000"/>
                  </a:schemeClr>
                </a:solidFill>
              </a:rPr>
              <a:t>Vérifie</a:t>
            </a:r>
            <a:r>
              <a:rPr lang="en-GB" dirty="0">
                <a:solidFill>
                  <a:schemeClr val="accent3">
                    <a:lumMod val="25000"/>
                  </a:schemeClr>
                </a:solidFill>
              </a:rPr>
              <a:t> le format</a:t>
            </a:r>
            <a:endParaRPr lang="en-GB" sz="1000" dirty="0">
              <a:solidFill>
                <a:schemeClr val="accent3">
                  <a:lumMod val="25000"/>
                </a:schemeClr>
              </a:solidFill>
            </a:endParaRPr>
          </a:p>
        </p:txBody>
      </p:sp>
      <p:sp>
        <p:nvSpPr>
          <p:cNvPr id="181" name="Arrow: Right 180">
            <a:extLst>
              <a:ext uri="{FF2B5EF4-FFF2-40B4-BE49-F238E27FC236}">
                <a16:creationId xmlns:a16="http://schemas.microsoft.com/office/drawing/2014/main" id="{EE8A0D97-6B5E-4E18-91BF-878F7302C306}"/>
              </a:ext>
            </a:extLst>
          </p:cNvPr>
          <p:cNvSpPr/>
          <p:nvPr/>
        </p:nvSpPr>
        <p:spPr>
          <a:xfrm>
            <a:off x="5016204" y="3207573"/>
            <a:ext cx="273381" cy="215876"/>
          </a:xfrm>
          <a:prstGeom prst="rightArrow">
            <a:avLst/>
          </a:prstGeom>
          <a:solidFill>
            <a:srgbClr val="BE8411">
              <a:alpha val="50196"/>
            </a:srgb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4570" tIns="54570" rIns="54570" bIns="54570" numCol="1" spcCol="38100" rtlCol="0" anchor="ctr">
            <a:spAutoFit/>
          </a:bodyPr>
          <a:lstStyle/>
          <a:p>
            <a:pPr marL="0" marR="0" indent="0" algn="l" defTabSz="584200" rtl="0" fontAlgn="auto" latinLnBrk="0" hangingPunc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GB" sz="12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182" name="Arrow: Right 181">
            <a:extLst>
              <a:ext uri="{FF2B5EF4-FFF2-40B4-BE49-F238E27FC236}">
                <a16:creationId xmlns:a16="http://schemas.microsoft.com/office/drawing/2014/main" id="{8211465E-DDF0-4E1E-99D0-3A9ADF38465D}"/>
              </a:ext>
            </a:extLst>
          </p:cNvPr>
          <p:cNvSpPr/>
          <p:nvPr/>
        </p:nvSpPr>
        <p:spPr>
          <a:xfrm>
            <a:off x="5474602" y="6723126"/>
            <a:ext cx="273381" cy="215876"/>
          </a:xfrm>
          <a:prstGeom prst="rightArrow">
            <a:avLst/>
          </a:prstGeom>
          <a:solidFill>
            <a:srgbClr val="BE8411">
              <a:alpha val="50196"/>
            </a:srgb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4570" tIns="54570" rIns="54570" bIns="54570" numCol="1" spcCol="38100" rtlCol="0" anchor="ctr">
            <a:spAutoFit/>
          </a:bodyPr>
          <a:lstStyle/>
          <a:p>
            <a:pPr marL="0" marR="0" indent="0" algn="l" defTabSz="584200" rtl="0" fontAlgn="auto" latinLnBrk="0" hangingPunc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GB" sz="12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184" name="Basics">
            <a:extLst>
              <a:ext uri="{FF2B5EF4-FFF2-40B4-BE49-F238E27FC236}">
                <a16:creationId xmlns:a16="http://schemas.microsoft.com/office/drawing/2014/main" id="{47D2C327-4FBE-49DE-B402-AE062307F1DA}"/>
              </a:ext>
            </a:extLst>
          </p:cNvPr>
          <p:cNvSpPr txBox="1"/>
          <p:nvPr/>
        </p:nvSpPr>
        <p:spPr>
          <a:xfrm>
            <a:off x="5091131" y="8183516"/>
            <a:ext cx="2082301" cy="4280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12700" tIns="12700" rIns="12700" bIns="12700" anchor="ctr">
            <a:spAutoFit/>
          </a:bodyPr>
          <a:lstStyle/>
          <a:p>
            <a:pPr lvl="1" indent="0">
              <a:lnSpc>
                <a:spcPct val="80000"/>
              </a:lnSpc>
              <a:spcBef>
                <a:spcPts val="0"/>
              </a:spcBef>
              <a:defRPr sz="2500" b="0">
                <a:solidFill>
                  <a:srgbClr val="628DB5"/>
                </a:solidFill>
              </a:defRPr>
            </a:pPr>
            <a:r>
              <a:rPr lang="en-GB" sz="3200" b="0" dirty="0" err="1">
                <a:solidFill>
                  <a:srgbClr val="DEA900"/>
                </a:solidFill>
                <a:latin typeface="Source Sans Pro SemiBold" panose="020B0603030403020204" pitchFamily="34" charset="0"/>
              </a:rPr>
              <a:t>Transforme</a:t>
            </a:r>
            <a:endParaRPr lang="en-GB" sz="3200" b="0" dirty="0">
              <a:solidFill>
                <a:srgbClr val="DEA900"/>
              </a:solidFill>
              <a:latin typeface="Source Sans Pro SemiBold" panose="020B0603030403020204" pitchFamily="34" charset="0"/>
            </a:endParaRPr>
          </a:p>
        </p:txBody>
      </p:sp>
      <p:sp>
        <p:nvSpPr>
          <p:cNvPr id="185" name="Basics">
            <a:extLst>
              <a:ext uri="{FF2B5EF4-FFF2-40B4-BE49-F238E27FC236}">
                <a16:creationId xmlns:a16="http://schemas.microsoft.com/office/drawing/2014/main" id="{0897A1B4-8868-43AA-ACAD-0B75666E8969}"/>
              </a:ext>
            </a:extLst>
          </p:cNvPr>
          <p:cNvSpPr txBox="1"/>
          <p:nvPr/>
        </p:nvSpPr>
        <p:spPr>
          <a:xfrm>
            <a:off x="4971692" y="9590506"/>
            <a:ext cx="1570943" cy="4280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12700" tIns="12700" rIns="12700" bIns="12700" anchor="ctr">
            <a:spAutoFit/>
          </a:bodyPr>
          <a:lstStyle/>
          <a:p>
            <a:pPr lvl="1" indent="0">
              <a:lnSpc>
                <a:spcPct val="80000"/>
              </a:lnSpc>
              <a:spcBef>
                <a:spcPts val="0"/>
              </a:spcBef>
              <a:defRPr sz="2500" b="0">
                <a:solidFill>
                  <a:srgbClr val="628DB5"/>
                </a:solidFill>
              </a:defRPr>
            </a:pPr>
            <a:r>
              <a:rPr lang="en-GB" sz="3200" b="0" dirty="0">
                <a:solidFill>
                  <a:srgbClr val="DEA900"/>
                </a:solidFill>
                <a:latin typeface="Source Sans Pro SemiBold" panose="020B0603030403020204" pitchFamily="34" charset="0"/>
              </a:rPr>
              <a:t>Visualise</a:t>
            </a:r>
            <a:endParaRPr sz="3200" b="0" dirty="0">
              <a:solidFill>
                <a:srgbClr val="DEA900"/>
              </a:solidFill>
              <a:latin typeface="Source Sans Pro SemiBold" panose="020B0603030403020204" pitchFamily="34" charset="0"/>
            </a:endParaRPr>
          </a:p>
        </p:txBody>
      </p:sp>
      <p:sp>
        <p:nvSpPr>
          <p:cNvPr id="186" name="Basics">
            <a:extLst>
              <a:ext uri="{FF2B5EF4-FFF2-40B4-BE49-F238E27FC236}">
                <a16:creationId xmlns:a16="http://schemas.microsoft.com/office/drawing/2014/main" id="{DBDDAACC-1646-4315-82A7-C5B27FD85B27}"/>
              </a:ext>
            </a:extLst>
          </p:cNvPr>
          <p:cNvSpPr txBox="1"/>
          <p:nvPr/>
        </p:nvSpPr>
        <p:spPr>
          <a:xfrm>
            <a:off x="3309086" y="8480113"/>
            <a:ext cx="1599797" cy="4280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12700" tIns="12700" rIns="12700" bIns="12700" anchor="ctr">
            <a:spAutoFit/>
          </a:bodyPr>
          <a:lstStyle/>
          <a:p>
            <a:pPr lvl="1" indent="0">
              <a:lnSpc>
                <a:spcPct val="80000"/>
              </a:lnSpc>
              <a:spcBef>
                <a:spcPts val="0"/>
              </a:spcBef>
              <a:defRPr sz="2500" b="0">
                <a:solidFill>
                  <a:srgbClr val="628DB5"/>
                </a:solidFill>
              </a:defRPr>
            </a:pPr>
            <a:r>
              <a:rPr lang="en-GB" sz="3200" dirty="0" err="1">
                <a:solidFill>
                  <a:srgbClr val="DEA900"/>
                </a:solidFill>
                <a:latin typeface="Source Sans Pro SemiBold" panose="020B0603030403020204" pitchFamily="34" charset="0"/>
              </a:rPr>
              <a:t>Modèlise</a:t>
            </a:r>
            <a:endParaRPr sz="3200" dirty="0">
              <a:solidFill>
                <a:srgbClr val="DEA900"/>
              </a:solidFill>
              <a:latin typeface="Source Sans Pro SemiBold" panose="020B0603030403020204" pitchFamily="34" charset="0"/>
            </a:endParaRPr>
          </a:p>
        </p:txBody>
      </p:sp>
      <p:sp>
        <p:nvSpPr>
          <p:cNvPr id="191" name="Quickly identify content with a package hexsticker (if available)…">
            <a:extLst>
              <a:ext uri="{FF2B5EF4-FFF2-40B4-BE49-F238E27FC236}">
                <a16:creationId xmlns:a16="http://schemas.microsoft.com/office/drawing/2014/main" id="{5F136F20-0A2A-4D58-8430-EAF45E4981EF}"/>
              </a:ext>
            </a:extLst>
          </p:cNvPr>
          <p:cNvSpPr txBox="1"/>
          <p:nvPr/>
        </p:nvSpPr>
        <p:spPr>
          <a:xfrm>
            <a:off x="9114165" y="4729515"/>
            <a:ext cx="2911580" cy="7303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54570" tIns="54570" rIns="54570" bIns="54570">
            <a:spAutoFit/>
          </a:bodyPr>
          <a:lstStyle/>
          <a:p>
            <a:pPr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Light"/>
              </a:defRPr>
            </a:pPr>
            <a:r>
              <a:rPr lang="en-GB" sz="1400" dirty="0">
                <a:latin typeface="Source Sans Pro SemiBold" panose="020B0603030403020204" pitchFamily="34" charset="0"/>
                <a:ea typeface="Source Sans Pro SemiBold" panose="020B0603030403020204" pitchFamily="34" charset="0"/>
                <a:sym typeface="Source Sans Pro"/>
              </a:rPr>
              <a:t>* </a:t>
            </a:r>
            <a:r>
              <a:rPr lang="en-GB" sz="1400" dirty="0" err="1">
                <a:latin typeface="Source Sans Pro SemiBold" panose="020B0603030403020204" pitchFamily="34" charset="0"/>
                <a:ea typeface="Source Sans Pro SemiBold" panose="020B0603030403020204" pitchFamily="34" charset="0"/>
                <a:sym typeface="Source Sans Pro"/>
              </a:rPr>
              <a:t>Mêmes</a:t>
            </a:r>
            <a:r>
              <a:rPr lang="en-GB" sz="1400" dirty="0">
                <a:latin typeface="Source Sans Pro SemiBold" panose="020B0603030403020204" pitchFamily="34" charset="0"/>
                <a:ea typeface="Source Sans Pro SemiBold" panose="020B0603030403020204" pitchFamily="34" charset="0"/>
                <a:sym typeface="Source Sans Pro"/>
              </a:rPr>
              <a:t> </a:t>
            </a:r>
            <a:r>
              <a:rPr lang="en-GB" sz="1400" dirty="0" err="1">
                <a:latin typeface="Source Sans Pro SemiBold" panose="020B0603030403020204" pitchFamily="34" charset="0"/>
                <a:ea typeface="Source Sans Pro SemiBold" panose="020B0603030403020204" pitchFamily="34" charset="0"/>
                <a:sym typeface="Source Sans Pro"/>
              </a:rPr>
              <a:t>valeurs</a:t>
            </a:r>
            <a:r>
              <a:rPr lang="en-GB" sz="1400" dirty="0">
                <a:latin typeface="Source Sans Pro SemiBold" panose="020B0603030403020204" pitchFamily="34" charset="0"/>
                <a:ea typeface="Source Sans Pro SemiBold" panose="020B0603030403020204" pitchFamily="34" charset="0"/>
                <a:sym typeface="Source Sans Pro"/>
              </a:rPr>
              <a:t> </a:t>
            </a:r>
            <a:r>
              <a:rPr lang="en-GB" sz="1400" dirty="0" err="1">
                <a:latin typeface="Source Sans Pro SemiBold" panose="020B0603030403020204" pitchFamily="34" charset="0"/>
                <a:ea typeface="Source Sans Pro SemiBold" panose="020B0603030403020204" pitchFamily="34" charset="0"/>
                <a:sym typeface="Source Sans Pro"/>
              </a:rPr>
              <a:t>toujours</a:t>
            </a:r>
            <a:r>
              <a:rPr lang="en-GB" sz="1400" dirty="0">
                <a:latin typeface="Source Sans Pro SemiBold" panose="020B0603030403020204" pitchFamily="34" charset="0"/>
                <a:ea typeface="Source Sans Pro SemiBold" panose="020B0603030403020204" pitchFamily="34" charset="0"/>
                <a:sym typeface="Source Sans Pro"/>
              </a:rPr>
              <a:t> </a:t>
            </a:r>
            <a:r>
              <a:rPr lang="en-GB" sz="1400" dirty="0" err="1">
                <a:latin typeface="Source Sans Pro SemiBold" panose="020B0603030403020204" pitchFamily="34" charset="0"/>
                <a:ea typeface="Source Sans Pro SemiBold" panose="020B0603030403020204" pitchFamily="34" charset="0"/>
                <a:sym typeface="Source Sans Pro"/>
              </a:rPr>
              <a:t>é</a:t>
            </a:r>
            <a:r>
              <a:rPr lang="en-GB" sz="1400" dirty="0" err="1">
                <a:latin typeface="Source Sans Pro SemiBold" panose="020B0603030403020204" pitchFamily="34" charset="0"/>
                <a:ea typeface="Source Sans Pro SemiBold" panose="020B0603030403020204" pitchFamily="34" charset="0"/>
              </a:rPr>
              <a:t>crites</a:t>
            </a:r>
            <a:r>
              <a:rPr lang="en-GB" sz="1400" dirty="0">
                <a:latin typeface="Source Sans Pro SemiBold" panose="020B0603030403020204" pitchFamily="34" charset="0"/>
                <a:ea typeface="Source Sans Pro SemiBold" panose="020B0603030403020204" pitchFamily="34" charset="0"/>
              </a:rPr>
              <a:t> de la </a:t>
            </a:r>
            <a:r>
              <a:rPr lang="en-GB" sz="1400" dirty="0" err="1">
                <a:latin typeface="Source Sans Pro SemiBold" panose="020B0603030403020204" pitchFamily="34" charset="0"/>
                <a:ea typeface="Source Sans Pro SemiBold" panose="020B0603030403020204" pitchFamily="34" charset="0"/>
              </a:rPr>
              <a:t>même</a:t>
            </a:r>
            <a:r>
              <a:rPr lang="en-GB" sz="1400" dirty="0">
                <a:latin typeface="Source Sans Pro SemiBold" panose="020B0603030403020204" pitchFamily="34" charset="0"/>
                <a:ea typeface="Source Sans Pro SemiBold" panose="020B0603030403020204" pitchFamily="34" charset="0"/>
              </a:rPr>
              <a:t> manière</a:t>
            </a:r>
          </a:p>
          <a:p>
            <a:pPr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Light"/>
              </a:defRPr>
            </a:pPr>
            <a:r>
              <a:rPr lang="en-GB" sz="1400" b="0" dirty="0">
                <a:solidFill>
                  <a:srgbClr val="000000"/>
                </a:solidFill>
                <a:latin typeface="Source Sans Pro SemiBold" panose="020B0603030403020204" pitchFamily="34" charset="0"/>
                <a:ea typeface="Source Sans Pro SemiBold" panose="020B0603030403020204" pitchFamily="34" charset="0"/>
              </a:rPr>
              <a:t>* Pas de </a:t>
            </a:r>
            <a:r>
              <a:rPr lang="en-GB" sz="1400" b="0" dirty="0" err="1">
                <a:solidFill>
                  <a:srgbClr val="000000"/>
                </a:solidFill>
                <a:latin typeface="Source Sans Pro SemiBold" panose="020B0603030403020204" pitchFamily="34" charset="0"/>
                <a:ea typeface="Source Sans Pro SemiBold" panose="020B0603030403020204" pitchFamily="34" charset="0"/>
              </a:rPr>
              <a:t>valeurs</a:t>
            </a:r>
            <a:r>
              <a:rPr lang="en-GB" sz="1400" b="0" dirty="0">
                <a:solidFill>
                  <a:srgbClr val="000000"/>
                </a:solidFill>
                <a:latin typeface="Source Sans Pro SemiBold" panose="020B0603030403020204" pitchFamily="34" charset="0"/>
                <a:ea typeface="Source Sans Pro SemiBold" panose="020B0603030403020204" pitchFamily="34" charset="0"/>
              </a:rPr>
              <a:t> </a:t>
            </a:r>
            <a:r>
              <a:rPr lang="en-GB" sz="1400" b="0" dirty="0" err="1">
                <a:solidFill>
                  <a:srgbClr val="000000"/>
                </a:solidFill>
                <a:latin typeface="Source Sans Pro SemiBold" panose="020B0603030403020204" pitchFamily="34" charset="0"/>
                <a:ea typeface="Source Sans Pro SemiBold" panose="020B0603030403020204" pitchFamily="34" charset="0"/>
              </a:rPr>
              <a:t>absurdes</a:t>
            </a:r>
            <a:endParaRPr lang="en-GB" sz="1400" b="0" dirty="0">
              <a:solidFill>
                <a:srgbClr val="000000"/>
              </a:solidFill>
              <a:latin typeface="Source Sans Pro SemiBold" panose="020B0603030403020204" pitchFamily="34" charset="0"/>
              <a:ea typeface="Source Sans Pro SemiBold" panose="020B0603030403020204" pitchFamily="34" charset="0"/>
            </a:endParaRPr>
          </a:p>
        </p:txBody>
      </p:sp>
      <p:sp>
        <p:nvSpPr>
          <p:cNvPr id="192" name="Layout Suggestions">
            <a:extLst>
              <a:ext uri="{FF2B5EF4-FFF2-40B4-BE49-F238E27FC236}">
                <a16:creationId xmlns:a16="http://schemas.microsoft.com/office/drawing/2014/main" id="{97C5E914-1A4E-43BA-A7BD-9279B5355BBC}"/>
              </a:ext>
            </a:extLst>
          </p:cNvPr>
          <p:cNvSpPr txBox="1"/>
          <p:nvPr/>
        </p:nvSpPr>
        <p:spPr>
          <a:xfrm>
            <a:off x="9102867" y="4449930"/>
            <a:ext cx="1141338" cy="2016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12700" tIns="12700" rIns="12700" bIns="12700" anchor="ctr">
            <a:spAutoFit/>
          </a:bodyPr>
          <a:lstStyle/>
          <a:p>
            <a:pPr lvl="1" indent="0">
              <a:lnSpc>
                <a:spcPct val="80000"/>
              </a:lnSpc>
              <a:spcBef>
                <a:spcPts val="0"/>
              </a:spcBef>
              <a:defRPr sz="2500" b="0">
                <a:solidFill>
                  <a:srgbClr val="628DB5"/>
                </a:solidFill>
              </a:defRPr>
            </a:pPr>
            <a:r>
              <a:rPr lang="en-GB" sz="1400" dirty="0">
                <a:solidFill>
                  <a:schemeClr val="accent3">
                    <a:lumMod val="25000"/>
                  </a:schemeClr>
                </a:solidFill>
              </a:rPr>
              <a:t>Ce que </a:t>
            </a:r>
            <a:r>
              <a:rPr lang="en-GB" sz="1400" dirty="0" err="1">
                <a:solidFill>
                  <a:schemeClr val="accent3">
                    <a:lumMod val="25000"/>
                  </a:schemeClr>
                </a:solidFill>
              </a:rPr>
              <a:t>tu</a:t>
            </a:r>
            <a:r>
              <a:rPr lang="en-GB" sz="1400" dirty="0">
                <a:solidFill>
                  <a:schemeClr val="accent3">
                    <a:lumMod val="25000"/>
                  </a:schemeClr>
                </a:solidFill>
              </a:rPr>
              <a:t> </a:t>
            </a:r>
            <a:r>
              <a:rPr lang="en-GB" sz="1400" dirty="0" err="1">
                <a:solidFill>
                  <a:schemeClr val="accent3">
                    <a:lumMod val="25000"/>
                  </a:schemeClr>
                </a:solidFill>
              </a:rPr>
              <a:t>veux</a:t>
            </a:r>
            <a:endParaRPr lang="en-GB" sz="1400" dirty="0">
              <a:solidFill>
                <a:schemeClr val="accent3">
                  <a:lumMod val="25000"/>
                </a:schemeClr>
              </a:solidFill>
            </a:endParaRPr>
          </a:p>
        </p:txBody>
      </p:sp>
      <p:sp>
        <p:nvSpPr>
          <p:cNvPr id="193" name="Quickly identify content with a package hexsticker (if available)…">
            <a:extLst>
              <a:ext uri="{FF2B5EF4-FFF2-40B4-BE49-F238E27FC236}">
                <a16:creationId xmlns:a16="http://schemas.microsoft.com/office/drawing/2014/main" id="{E0E9774B-B37A-4FF4-86E3-552A97F1CAEF}"/>
              </a:ext>
            </a:extLst>
          </p:cNvPr>
          <p:cNvSpPr txBox="1"/>
          <p:nvPr/>
        </p:nvSpPr>
        <p:spPr>
          <a:xfrm>
            <a:off x="9114164" y="6388221"/>
            <a:ext cx="3035899" cy="100121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54570" tIns="54570" rIns="54570" bIns="54570">
            <a:spAutoFit/>
          </a:bodyPr>
          <a:lstStyle/>
          <a:p>
            <a:pPr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Light"/>
              </a:defRPr>
            </a:pPr>
            <a:r>
              <a:rPr lang="en-GB" sz="1400" dirty="0">
                <a:latin typeface="Source Sans Pro SemiBold" panose="020B0603030403020204" pitchFamily="34" charset="0"/>
                <a:ea typeface="Source Sans Pro SemiBold" panose="020B0603030403020204" pitchFamily="34" charset="0"/>
                <a:sym typeface="Source Sans Pro"/>
              </a:rPr>
              <a:t>* </a:t>
            </a:r>
            <a:r>
              <a:rPr lang="en-GB" sz="1400" dirty="0" err="1">
                <a:latin typeface="Source Sans Pro SemiBold" panose="020B0603030403020204" pitchFamily="34" charset="0"/>
                <a:ea typeface="Source Sans Pro SemiBold" panose="020B0603030403020204" pitchFamily="34" charset="0"/>
                <a:sym typeface="Source Sans Pro"/>
              </a:rPr>
              <a:t>Valeurs</a:t>
            </a:r>
            <a:r>
              <a:rPr lang="en-GB" sz="1400" dirty="0">
                <a:latin typeface="Source Sans Pro SemiBold" panose="020B0603030403020204" pitchFamily="34" charset="0"/>
                <a:ea typeface="Source Sans Pro SemiBold" panose="020B0603030403020204" pitchFamily="34" charset="0"/>
                <a:sym typeface="Source Sans Pro"/>
              </a:rPr>
              <a:t> </a:t>
            </a:r>
            <a:r>
              <a:rPr lang="en-GB" sz="1400" dirty="0" err="1">
                <a:latin typeface="Source Sans Pro SemiBold" panose="020B0603030403020204" pitchFamily="34" charset="0"/>
                <a:ea typeface="Source Sans Pro SemiBold" panose="020B0603030403020204" pitchFamily="34" charset="0"/>
                <a:sym typeface="Source Sans Pro"/>
              </a:rPr>
              <a:t>numériques</a:t>
            </a:r>
            <a:r>
              <a:rPr lang="en-GB" sz="1400" dirty="0">
                <a:latin typeface="Source Sans Pro SemiBold" panose="020B0603030403020204" pitchFamily="34" charset="0"/>
                <a:ea typeface="Source Sans Pro SemiBold" panose="020B0603030403020204" pitchFamily="34" charset="0"/>
                <a:sym typeface="Source Sans Pro"/>
              </a:rPr>
              <a:t> </a:t>
            </a:r>
            <a:r>
              <a:rPr lang="en-GB" sz="1400" dirty="0" err="1">
                <a:latin typeface="Source Sans Pro SemiBold" panose="020B0603030403020204" pitchFamily="34" charset="0"/>
                <a:ea typeface="Source Sans Pro SemiBold" panose="020B0603030403020204" pitchFamily="34" charset="0"/>
                <a:sym typeface="Source Sans Pro"/>
              </a:rPr>
              <a:t>comparables</a:t>
            </a:r>
            <a:endParaRPr lang="en-GB" sz="1400" dirty="0">
              <a:latin typeface="Source Sans Pro SemiBold" panose="020B0603030403020204" pitchFamily="34" charset="0"/>
              <a:ea typeface="Source Sans Pro SemiBold" panose="020B0603030403020204" pitchFamily="34" charset="0"/>
              <a:sym typeface="Source Sans Pro"/>
            </a:endParaRPr>
          </a:p>
          <a:p>
            <a:pPr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Light"/>
              </a:defRPr>
            </a:pPr>
            <a:r>
              <a:rPr lang="en-GB" sz="1400" dirty="0">
                <a:latin typeface="Source Sans Pro SemiBold" panose="020B0603030403020204" pitchFamily="34" charset="0"/>
                <a:ea typeface="Source Sans Pro SemiBold" panose="020B0603030403020204" pitchFamily="34" charset="0"/>
                <a:sym typeface="Source Sans Pro"/>
              </a:rPr>
              <a:t>* </a:t>
            </a:r>
            <a:r>
              <a:rPr lang="en-GB" sz="1400" dirty="0" err="1">
                <a:latin typeface="Source Sans Pro SemiBold" panose="020B0603030403020204" pitchFamily="34" charset="0"/>
                <a:ea typeface="Source Sans Pro SemiBold" panose="020B0603030403020204" pitchFamily="34" charset="0"/>
                <a:sym typeface="Source Sans Pro"/>
              </a:rPr>
              <a:t>Facteurs</a:t>
            </a:r>
            <a:r>
              <a:rPr lang="en-GB" sz="1400" dirty="0">
                <a:latin typeface="Source Sans Pro SemiBold" panose="020B0603030403020204" pitchFamily="34" charset="0"/>
                <a:ea typeface="Source Sans Pro SemiBold" panose="020B0603030403020204" pitchFamily="34" charset="0"/>
                <a:sym typeface="Source Sans Pro"/>
              </a:rPr>
              <a:t> avec:</a:t>
            </a:r>
            <a:r>
              <a:rPr lang="en-GB" sz="1400" dirty="0">
                <a:latin typeface="Source Sans Pro SemiBold" panose="020B0603030403020204" pitchFamily="34" charset="0"/>
                <a:ea typeface="Source Sans Pro SemiBold" panose="020B0603030403020204" pitchFamily="34" charset="0"/>
              </a:rPr>
              <a:t> </a:t>
            </a:r>
          </a:p>
          <a:p>
            <a:pPr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Light"/>
              </a:defRPr>
            </a:pPr>
            <a:r>
              <a:rPr lang="en-GB" sz="1400" dirty="0">
                <a:latin typeface="Source Sans Pro SemiBold" panose="020B0603030403020204" pitchFamily="34" charset="0"/>
                <a:ea typeface="Source Sans Pro SemiBold" panose="020B0603030403020204" pitchFamily="34" charset="0"/>
                <a:sym typeface="Source Sans Pro"/>
              </a:rPr>
              <a:t>      - </a:t>
            </a:r>
            <a:r>
              <a:rPr lang="en-GB" sz="1400" dirty="0" err="1">
                <a:latin typeface="Source Sans Pro SemiBold" panose="020B0603030403020204" pitchFamily="34" charset="0"/>
                <a:ea typeface="Source Sans Pro SemiBold" panose="020B0603030403020204" pitchFamily="34" charset="0"/>
                <a:sym typeface="Source Sans Pro"/>
              </a:rPr>
              <a:t>no</a:t>
            </a:r>
            <a:r>
              <a:rPr lang="en-GB" sz="1400" dirty="0" err="1">
                <a:latin typeface="Source Sans Pro SemiBold" panose="020B0603030403020204" pitchFamily="34" charset="0"/>
                <a:ea typeface="Source Sans Pro SemiBold" panose="020B0603030403020204" pitchFamily="34" charset="0"/>
              </a:rPr>
              <a:t>mbre</a:t>
            </a:r>
            <a:r>
              <a:rPr lang="en-GB" sz="1400" dirty="0">
                <a:latin typeface="Source Sans Pro SemiBold" panose="020B0603030403020204" pitchFamily="34" charset="0"/>
                <a:ea typeface="Source Sans Pro SemiBold" panose="020B0603030403020204" pitchFamily="34" charset="0"/>
              </a:rPr>
              <a:t> restraint de </a:t>
            </a:r>
            <a:r>
              <a:rPr lang="en-GB" sz="1400" dirty="0" err="1">
                <a:latin typeface="Source Sans Pro SemiBold" panose="020B0603030403020204" pitchFamily="34" charset="0"/>
                <a:ea typeface="Source Sans Pro SemiBold" panose="020B0603030403020204" pitchFamily="34" charset="0"/>
              </a:rPr>
              <a:t>modalités</a:t>
            </a:r>
            <a:endParaRPr lang="en-GB" sz="1400" dirty="0">
              <a:latin typeface="Source Sans Pro SemiBold" panose="020B0603030403020204" pitchFamily="34" charset="0"/>
              <a:ea typeface="Source Sans Pro SemiBold" panose="020B0603030403020204" pitchFamily="34" charset="0"/>
              <a:sym typeface="Source Sans Pro"/>
            </a:endParaRPr>
          </a:p>
          <a:p>
            <a:pPr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Light"/>
              </a:defRPr>
            </a:pPr>
            <a:r>
              <a:rPr lang="en-GB" sz="1400" b="0" dirty="0">
                <a:solidFill>
                  <a:srgbClr val="000000"/>
                </a:solidFill>
                <a:latin typeface="Source Sans Pro SemiBold" panose="020B0603030403020204" pitchFamily="34" charset="0"/>
                <a:ea typeface="Source Sans Pro SemiBold" panose="020B0603030403020204" pitchFamily="34" charset="0"/>
              </a:rPr>
              <a:t>      - </a:t>
            </a:r>
            <a:r>
              <a:rPr lang="en-GB" sz="1400" b="0" dirty="0" err="1">
                <a:solidFill>
                  <a:srgbClr val="000000"/>
                </a:solidFill>
                <a:latin typeface="Source Sans Pro SemiBold" panose="020B0603030403020204" pitchFamily="34" charset="0"/>
                <a:ea typeface="Source Sans Pro SemiBold" panose="020B0603030403020204" pitchFamily="34" charset="0"/>
              </a:rPr>
              <a:t>modalités</a:t>
            </a:r>
            <a:r>
              <a:rPr lang="en-GB" sz="1400" b="0" dirty="0">
                <a:solidFill>
                  <a:srgbClr val="000000"/>
                </a:solidFill>
                <a:latin typeface="Source Sans Pro SemiBold" panose="020B0603030403020204" pitchFamily="34" charset="0"/>
                <a:ea typeface="Source Sans Pro SemiBold" panose="020B0603030403020204" pitchFamily="34" charset="0"/>
              </a:rPr>
              <a:t> </a:t>
            </a:r>
            <a:r>
              <a:rPr lang="en-GB" sz="1400" b="0" dirty="0" err="1">
                <a:solidFill>
                  <a:srgbClr val="000000"/>
                </a:solidFill>
                <a:latin typeface="Source Sans Pro SemiBold" panose="020B0603030403020204" pitchFamily="34" charset="0"/>
                <a:ea typeface="Source Sans Pro SemiBold" panose="020B0603030403020204" pitchFamily="34" charset="0"/>
              </a:rPr>
              <a:t>faciles</a:t>
            </a:r>
            <a:r>
              <a:rPr lang="en-GB" sz="1400" b="0" dirty="0">
                <a:solidFill>
                  <a:srgbClr val="000000"/>
                </a:solidFill>
                <a:latin typeface="Source Sans Pro SemiBold" panose="020B0603030403020204" pitchFamily="34" charset="0"/>
                <a:ea typeface="Source Sans Pro SemiBold" panose="020B0603030403020204" pitchFamily="34" charset="0"/>
              </a:rPr>
              <a:t> à comparer</a:t>
            </a:r>
          </a:p>
        </p:txBody>
      </p:sp>
      <p:sp>
        <p:nvSpPr>
          <p:cNvPr id="194" name="Layout Suggestions">
            <a:extLst>
              <a:ext uri="{FF2B5EF4-FFF2-40B4-BE49-F238E27FC236}">
                <a16:creationId xmlns:a16="http://schemas.microsoft.com/office/drawing/2014/main" id="{EC572667-66EA-4E4A-ACCE-54736177D43D}"/>
              </a:ext>
            </a:extLst>
          </p:cNvPr>
          <p:cNvSpPr txBox="1"/>
          <p:nvPr/>
        </p:nvSpPr>
        <p:spPr>
          <a:xfrm>
            <a:off x="9102867" y="6137227"/>
            <a:ext cx="1141338" cy="2016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12700" tIns="12700" rIns="12700" bIns="12700" anchor="ctr">
            <a:spAutoFit/>
          </a:bodyPr>
          <a:lstStyle/>
          <a:p>
            <a:pPr lvl="1" indent="0">
              <a:lnSpc>
                <a:spcPct val="80000"/>
              </a:lnSpc>
              <a:spcBef>
                <a:spcPts val="0"/>
              </a:spcBef>
              <a:defRPr sz="2500" b="0">
                <a:solidFill>
                  <a:srgbClr val="628DB5"/>
                </a:solidFill>
              </a:defRPr>
            </a:pPr>
            <a:r>
              <a:rPr lang="en-GB" sz="1400" dirty="0">
                <a:solidFill>
                  <a:schemeClr val="accent3">
                    <a:lumMod val="25000"/>
                  </a:schemeClr>
                </a:solidFill>
              </a:rPr>
              <a:t>Ce que </a:t>
            </a:r>
            <a:r>
              <a:rPr lang="en-GB" sz="1400" dirty="0" err="1">
                <a:solidFill>
                  <a:schemeClr val="accent3">
                    <a:lumMod val="25000"/>
                  </a:schemeClr>
                </a:solidFill>
              </a:rPr>
              <a:t>tu</a:t>
            </a:r>
            <a:r>
              <a:rPr lang="en-GB" sz="1400" dirty="0">
                <a:solidFill>
                  <a:schemeClr val="accent3">
                    <a:lumMod val="25000"/>
                  </a:schemeClr>
                </a:solidFill>
              </a:rPr>
              <a:t> </a:t>
            </a:r>
            <a:r>
              <a:rPr lang="en-GB" sz="1400" dirty="0" err="1">
                <a:solidFill>
                  <a:schemeClr val="accent3">
                    <a:lumMod val="25000"/>
                  </a:schemeClr>
                </a:solidFill>
              </a:rPr>
              <a:t>veux</a:t>
            </a:r>
            <a:endParaRPr lang="en-GB" sz="1400" dirty="0">
              <a:solidFill>
                <a:schemeClr val="accent3">
                  <a:lumMod val="25000"/>
                </a:schemeClr>
              </a:solidFill>
            </a:endParaRPr>
          </a:p>
        </p:txBody>
      </p:sp>
      <p:sp>
        <p:nvSpPr>
          <p:cNvPr id="195" name="Layout Suggestions">
            <a:extLst>
              <a:ext uri="{FF2B5EF4-FFF2-40B4-BE49-F238E27FC236}">
                <a16:creationId xmlns:a16="http://schemas.microsoft.com/office/drawing/2014/main" id="{9C130D62-2B32-4F64-ADF8-A89A9A9FC754}"/>
              </a:ext>
            </a:extLst>
          </p:cNvPr>
          <p:cNvSpPr txBox="1"/>
          <p:nvPr/>
        </p:nvSpPr>
        <p:spPr>
          <a:xfrm>
            <a:off x="12224058" y="4414209"/>
            <a:ext cx="1175002" cy="2016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12700" tIns="12700" rIns="12700" bIns="12700" anchor="ctr">
            <a:spAutoFit/>
          </a:bodyPr>
          <a:lstStyle/>
          <a:p>
            <a:pPr lvl="1" indent="0">
              <a:lnSpc>
                <a:spcPct val="80000"/>
              </a:lnSpc>
              <a:spcBef>
                <a:spcPts val="0"/>
              </a:spcBef>
              <a:defRPr sz="2500" b="0">
                <a:solidFill>
                  <a:srgbClr val="628DB5"/>
                </a:solidFill>
              </a:defRPr>
            </a:pPr>
            <a:r>
              <a:rPr lang="fr-FR" sz="1400" dirty="0">
                <a:solidFill>
                  <a:schemeClr val="accent3">
                    <a:lumMod val="25000"/>
                  </a:schemeClr>
                </a:solidFill>
              </a:rPr>
              <a:t>Outils suggérés</a:t>
            </a:r>
          </a:p>
        </p:txBody>
      </p:sp>
      <p:sp>
        <p:nvSpPr>
          <p:cNvPr id="196" name="Quickly identify content with a package hexsticker (if available)…">
            <a:extLst>
              <a:ext uri="{FF2B5EF4-FFF2-40B4-BE49-F238E27FC236}">
                <a16:creationId xmlns:a16="http://schemas.microsoft.com/office/drawing/2014/main" id="{7D8013F9-8F80-49BE-8E94-04B2E2222937}"/>
              </a:ext>
            </a:extLst>
          </p:cNvPr>
          <p:cNvSpPr txBox="1"/>
          <p:nvPr/>
        </p:nvSpPr>
        <p:spPr>
          <a:xfrm>
            <a:off x="12224057" y="4691039"/>
            <a:ext cx="2052131" cy="89041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54570" tIns="54570" rIns="54570" bIns="54570">
            <a:spAutoFit/>
          </a:bodyPr>
          <a:lstStyle/>
          <a:p>
            <a:pPr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Light"/>
              </a:defRPr>
            </a:pPr>
            <a:r>
              <a:rPr lang="en-GB" b="0" dirty="0">
                <a:solidFill>
                  <a:srgbClr val="000000"/>
                </a:solidFill>
                <a:sym typeface="Source Sans Pro Light"/>
              </a:rPr>
              <a:t>Open Refine</a:t>
            </a:r>
            <a:endParaRPr lang="en-GB" b="0" dirty="0">
              <a:solidFill>
                <a:srgbClr val="000000"/>
              </a:solidFill>
              <a:latin typeface="+mn-lt"/>
              <a:sym typeface="Source Sans Pro Light"/>
            </a:endParaRPr>
          </a:p>
          <a:p>
            <a:pPr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Light"/>
              </a:defRPr>
            </a:pPr>
            <a:r>
              <a:rPr lang="en-GB" b="0" dirty="0" err="1">
                <a:latin typeface="+mn-lt"/>
              </a:rPr>
              <a:t>Rinstat</a:t>
            </a:r>
            <a:endParaRPr lang="en-GB" b="0" dirty="0">
              <a:latin typeface="+mn-lt"/>
            </a:endParaRPr>
          </a:p>
          <a:p>
            <a:pPr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Light"/>
              </a:defRPr>
            </a:pPr>
            <a:r>
              <a:rPr lang="en-GB" b="0" dirty="0" err="1">
                <a:latin typeface="+mn-lt"/>
              </a:rPr>
              <a:t>Rstudio</a:t>
            </a:r>
            <a:endParaRPr lang="en-GB" b="0" dirty="0">
              <a:latin typeface="+mn-lt"/>
            </a:endParaRPr>
          </a:p>
          <a:p>
            <a:pPr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Light"/>
              </a:defRPr>
            </a:pPr>
            <a:r>
              <a:rPr lang="en-GB" b="0" dirty="0">
                <a:latin typeface="+mn-lt"/>
              </a:rPr>
              <a:t>Excel</a:t>
            </a:r>
          </a:p>
        </p:txBody>
      </p:sp>
      <p:sp>
        <p:nvSpPr>
          <p:cNvPr id="199" name="Quickly identify content with a package hexsticker (if available)…">
            <a:extLst>
              <a:ext uri="{FF2B5EF4-FFF2-40B4-BE49-F238E27FC236}">
                <a16:creationId xmlns:a16="http://schemas.microsoft.com/office/drawing/2014/main" id="{67137174-7458-48D1-A1DD-FF4F7BD2D797}"/>
              </a:ext>
            </a:extLst>
          </p:cNvPr>
          <p:cNvSpPr txBox="1"/>
          <p:nvPr/>
        </p:nvSpPr>
        <p:spPr>
          <a:xfrm>
            <a:off x="9145344" y="8165826"/>
            <a:ext cx="4556799" cy="11951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54570" tIns="54570" rIns="54570" bIns="54570">
            <a:spAutoFit/>
          </a:bodyPr>
          <a:lstStyle/>
          <a:p>
            <a:pPr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Light"/>
              </a:defRPr>
            </a:pPr>
            <a:r>
              <a:rPr lang="en-GB" sz="1400" b="0" dirty="0">
                <a:solidFill>
                  <a:srgbClr val="000000"/>
                </a:solidFill>
                <a:latin typeface="Source Sans Pro SemiBold" panose="020B0603030403020204" pitchFamily="34" charset="0"/>
                <a:ea typeface="Source Sans Pro SemiBold" panose="020B0603030403020204" pitchFamily="34" charset="0"/>
                <a:sym typeface="Source Sans Pro Light"/>
              </a:rPr>
              <a:t>* Transformations </a:t>
            </a:r>
            <a:r>
              <a:rPr lang="en-GB" sz="1400" b="0" dirty="0" err="1">
                <a:solidFill>
                  <a:srgbClr val="000000"/>
                </a:solidFill>
                <a:latin typeface="Source Sans Pro SemiBold" panose="020B0603030403020204" pitchFamily="34" charset="0"/>
                <a:ea typeface="Source Sans Pro SemiBold" panose="020B0603030403020204" pitchFamily="34" charset="0"/>
                <a:sym typeface="Source Sans Pro Light"/>
              </a:rPr>
              <a:t>permettant</a:t>
            </a:r>
            <a:r>
              <a:rPr lang="en-GB" sz="1400" b="0" dirty="0">
                <a:solidFill>
                  <a:srgbClr val="000000"/>
                </a:solidFill>
                <a:latin typeface="Source Sans Pro SemiBold" panose="020B0603030403020204" pitchFamily="34" charset="0"/>
                <a:ea typeface="Source Sans Pro SemiBold" panose="020B0603030403020204" pitchFamily="34" charset="0"/>
                <a:sym typeface="Source Sans Pro Light"/>
              </a:rPr>
              <a:t> </a:t>
            </a:r>
            <a:r>
              <a:rPr lang="en-GB" sz="1400" b="0" dirty="0" err="1">
                <a:solidFill>
                  <a:srgbClr val="000000"/>
                </a:solidFill>
                <a:latin typeface="Source Sans Pro SemiBold" panose="020B0603030403020204" pitchFamily="34" charset="0"/>
                <a:ea typeface="Source Sans Pro SemiBold" panose="020B0603030403020204" pitchFamily="34" charset="0"/>
                <a:sym typeface="Source Sans Pro Light"/>
              </a:rPr>
              <a:t>d’obtenir</a:t>
            </a:r>
            <a:r>
              <a:rPr lang="en-GB" sz="1400" b="0" dirty="0">
                <a:solidFill>
                  <a:srgbClr val="000000"/>
                </a:solidFill>
                <a:latin typeface="Source Sans Pro SemiBold" panose="020B0603030403020204" pitchFamily="34" charset="0"/>
                <a:ea typeface="Source Sans Pro SemiBold" panose="020B0603030403020204" pitchFamily="34" charset="0"/>
                <a:sym typeface="Source Sans Pro Light"/>
              </a:rPr>
              <a:t> les graphs et </a:t>
            </a:r>
            <a:r>
              <a:rPr lang="en-GB" sz="1400" b="0" dirty="0" err="1">
                <a:solidFill>
                  <a:srgbClr val="000000"/>
                </a:solidFill>
                <a:latin typeface="Source Sans Pro SemiBold" panose="020B0603030403020204" pitchFamily="34" charset="0"/>
                <a:ea typeface="Source Sans Pro SemiBold" panose="020B0603030403020204" pitchFamily="34" charset="0"/>
                <a:sym typeface="Source Sans Pro Light"/>
              </a:rPr>
              <a:t>modèles</a:t>
            </a:r>
            <a:r>
              <a:rPr lang="en-GB" sz="1400" b="0" dirty="0">
                <a:solidFill>
                  <a:srgbClr val="000000"/>
                </a:solidFill>
                <a:latin typeface="Source Sans Pro SemiBold" panose="020B0603030403020204" pitchFamily="34" charset="0"/>
                <a:ea typeface="Source Sans Pro SemiBold" panose="020B0603030403020204" pitchFamily="34" charset="0"/>
                <a:sym typeface="Source Sans Pro Light"/>
              </a:rPr>
              <a:t> qui </a:t>
            </a:r>
            <a:r>
              <a:rPr lang="en-GB" sz="1400" b="0" dirty="0" err="1">
                <a:solidFill>
                  <a:srgbClr val="000000"/>
                </a:solidFill>
                <a:latin typeface="Source Sans Pro SemiBold" panose="020B0603030403020204" pitchFamily="34" charset="0"/>
                <a:ea typeface="Source Sans Pro SemiBold" panose="020B0603030403020204" pitchFamily="34" charset="0"/>
                <a:sym typeface="Source Sans Pro Light"/>
              </a:rPr>
              <a:t>t’intéressent</a:t>
            </a:r>
            <a:endParaRPr lang="en-GB" sz="1400" dirty="0">
              <a:latin typeface="Source Sans Pro SemiBold" panose="020B0603030403020204" pitchFamily="34" charset="0"/>
              <a:ea typeface="Source Sans Pro SemiBold" panose="020B0603030403020204" pitchFamily="34" charset="0"/>
              <a:sym typeface="Source Sans Pro"/>
            </a:endParaRPr>
          </a:p>
          <a:p>
            <a:pPr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Light"/>
              </a:defRPr>
            </a:pPr>
            <a:r>
              <a:rPr lang="en-GB" sz="1400" dirty="0">
                <a:latin typeface="Source Sans Pro SemiBold" panose="020B0603030403020204" pitchFamily="34" charset="0"/>
                <a:ea typeface="Source Sans Pro SemiBold" panose="020B0603030403020204" pitchFamily="34" charset="0"/>
              </a:rPr>
              <a:t>* </a:t>
            </a:r>
            <a:r>
              <a:rPr lang="en-GB" sz="1400" dirty="0" err="1">
                <a:latin typeface="Source Sans Pro SemiBold" panose="020B0603030403020204" pitchFamily="34" charset="0"/>
                <a:ea typeface="Source Sans Pro SemiBold" panose="020B0603030403020204" pitchFamily="34" charset="0"/>
              </a:rPr>
              <a:t>Modèles</a:t>
            </a:r>
            <a:r>
              <a:rPr lang="en-GB" sz="1400" dirty="0">
                <a:latin typeface="Source Sans Pro SemiBold" panose="020B0603030403020204" pitchFamily="34" charset="0"/>
                <a:ea typeface="Source Sans Pro SemiBold" panose="020B0603030403020204" pitchFamily="34" charset="0"/>
              </a:rPr>
              <a:t> simples, </a:t>
            </a:r>
            <a:r>
              <a:rPr lang="en-GB" sz="1400" dirty="0" err="1">
                <a:latin typeface="Source Sans Pro SemiBold" panose="020B0603030403020204" pitchFamily="34" charset="0"/>
                <a:ea typeface="Source Sans Pro SemiBold" panose="020B0603030403020204" pitchFamily="34" charset="0"/>
              </a:rPr>
              <a:t>adaptés</a:t>
            </a:r>
            <a:r>
              <a:rPr lang="en-GB" sz="1400" dirty="0">
                <a:latin typeface="Source Sans Pro SemiBold" panose="020B0603030403020204" pitchFamily="34" charset="0"/>
                <a:ea typeface="Source Sans Pro SemiBold" panose="020B0603030403020204" pitchFamily="34" charset="0"/>
              </a:rPr>
              <a:t> à la structure des </a:t>
            </a:r>
            <a:r>
              <a:rPr lang="en-GB" sz="1400" dirty="0" err="1">
                <a:latin typeface="Source Sans Pro SemiBold" panose="020B0603030403020204" pitchFamily="34" charset="0"/>
                <a:ea typeface="Source Sans Pro SemiBold" panose="020B0603030403020204" pitchFamily="34" charset="0"/>
              </a:rPr>
              <a:t>données</a:t>
            </a:r>
            <a:endParaRPr lang="en-GB" sz="1400" dirty="0">
              <a:latin typeface="Source Sans Pro SemiBold" panose="020B0603030403020204" pitchFamily="34" charset="0"/>
              <a:ea typeface="Source Sans Pro SemiBold" panose="020B0603030403020204" pitchFamily="34" charset="0"/>
            </a:endParaRPr>
          </a:p>
          <a:p>
            <a:pPr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Light"/>
              </a:defRPr>
            </a:pPr>
            <a:r>
              <a:rPr lang="en-GB" sz="1400" b="0" dirty="0">
                <a:solidFill>
                  <a:srgbClr val="000000"/>
                </a:solidFill>
                <a:latin typeface="Source Sans Pro SemiBold" panose="020B0603030403020204" pitchFamily="34" charset="0"/>
                <a:ea typeface="Source Sans Pro SemiBold" panose="020B0603030403020204" pitchFamily="34" charset="0"/>
              </a:rPr>
              <a:t>* </a:t>
            </a:r>
            <a:r>
              <a:rPr lang="en-GB" sz="1400" b="0" dirty="0" err="1">
                <a:solidFill>
                  <a:srgbClr val="000000"/>
                </a:solidFill>
                <a:latin typeface="Source Sans Pro SemiBold" panose="020B0603030403020204" pitchFamily="34" charset="0"/>
                <a:ea typeface="Source Sans Pro SemiBold" panose="020B0603030403020204" pitchFamily="34" charset="0"/>
              </a:rPr>
              <a:t>Graphiques</a:t>
            </a:r>
            <a:r>
              <a:rPr lang="en-GB" sz="1400" b="0" dirty="0">
                <a:solidFill>
                  <a:srgbClr val="000000"/>
                </a:solidFill>
                <a:latin typeface="Source Sans Pro SemiBold" panose="020B0603030403020204" pitchFamily="34" charset="0"/>
                <a:ea typeface="Source Sans Pro SemiBold" panose="020B0603030403020204" pitchFamily="34" charset="0"/>
              </a:rPr>
              <a:t> </a:t>
            </a:r>
            <a:r>
              <a:rPr lang="en-GB" sz="1400" b="0" dirty="0" err="1">
                <a:solidFill>
                  <a:srgbClr val="000000"/>
                </a:solidFill>
                <a:latin typeface="Source Sans Pro SemiBold" panose="020B0603030403020204" pitchFamily="34" charset="0"/>
                <a:ea typeface="Source Sans Pro SemiBold" panose="020B0603030403020204" pitchFamily="34" charset="0"/>
              </a:rPr>
              <a:t>clairs</a:t>
            </a:r>
            <a:r>
              <a:rPr lang="en-GB" sz="1400" b="0" dirty="0">
                <a:solidFill>
                  <a:srgbClr val="000000"/>
                </a:solidFill>
                <a:latin typeface="Source Sans Pro SemiBold" panose="020B0603030403020204" pitchFamily="34" charset="0"/>
                <a:ea typeface="Source Sans Pro SemiBold" panose="020B0603030403020204" pitchFamily="34" charset="0"/>
              </a:rPr>
              <a:t> aidant à </a:t>
            </a:r>
            <a:r>
              <a:rPr lang="en-GB" sz="1400" b="0" dirty="0" err="1">
                <a:solidFill>
                  <a:srgbClr val="000000"/>
                </a:solidFill>
                <a:latin typeface="Source Sans Pro SemiBold" panose="020B0603030403020204" pitchFamily="34" charset="0"/>
                <a:ea typeface="Source Sans Pro SemiBold" panose="020B0603030403020204" pitchFamily="34" charset="0"/>
              </a:rPr>
              <a:t>comprendre</a:t>
            </a:r>
            <a:r>
              <a:rPr lang="en-GB" sz="1400" b="0" dirty="0">
                <a:solidFill>
                  <a:srgbClr val="000000"/>
                </a:solidFill>
                <a:latin typeface="Source Sans Pro SemiBold" panose="020B0603030403020204" pitchFamily="34" charset="0"/>
                <a:ea typeface="Source Sans Pro SemiBold" panose="020B0603030403020204" pitchFamily="34" charset="0"/>
              </a:rPr>
              <a:t> les </a:t>
            </a:r>
            <a:r>
              <a:rPr lang="en-GB" sz="1400" b="0" dirty="0" err="1">
                <a:solidFill>
                  <a:srgbClr val="000000"/>
                </a:solidFill>
                <a:latin typeface="Source Sans Pro SemiBold" panose="020B0603030403020204" pitchFamily="34" charset="0"/>
                <a:ea typeface="Source Sans Pro SemiBold" panose="020B0603030403020204" pitchFamily="34" charset="0"/>
              </a:rPr>
              <a:t>données</a:t>
            </a:r>
            <a:endParaRPr lang="en-GB" sz="1400" dirty="0">
              <a:latin typeface="Source Sans Pro SemiBold" panose="020B0603030403020204" pitchFamily="34" charset="0"/>
              <a:ea typeface="Source Sans Pro SemiBold" panose="020B0603030403020204" pitchFamily="34" charset="0"/>
            </a:endParaRPr>
          </a:p>
          <a:p>
            <a:pPr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Light"/>
              </a:defRPr>
            </a:pPr>
            <a:r>
              <a:rPr lang="en-GB" sz="1400" dirty="0">
                <a:latin typeface="Source Sans Pro SemiBold" panose="020B0603030403020204" pitchFamily="34" charset="0"/>
                <a:ea typeface="Source Sans Pro SemiBold" panose="020B0603030403020204" pitchFamily="34" charset="0"/>
              </a:rPr>
              <a:t>* </a:t>
            </a:r>
            <a:r>
              <a:rPr lang="en-GB" sz="1400" dirty="0" err="1">
                <a:latin typeface="Source Sans Pro SemiBold" panose="020B0603030403020204" pitchFamily="34" charset="0"/>
                <a:ea typeface="Source Sans Pro SemiBold" panose="020B0603030403020204" pitchFamily="34" charset="0"/>
              </a:rPr>
              <a:t>Interprétations</a:t>
            </a:r>
            <a:r>
              <a:rPr lang="en-GB" sz="1400" dirty="0">
                <a:latin typeface="Source Sans Pro SemiBold" panose="020B0603030403020204" pitchFamily="34" charset="0"/>
                <a:ea typeface="Source Sans Pro SemiBold" panose="020B0603030403020204" pitchFamily="34" charset="0"/>
              </a:rPr>
              <a:t> </a:t>
            </a:r>
            <a:r>
              <a:rPr lang="en-GB" sz="1400" dirty="0" err="1">
                <a:latin typeface="Source Sans Pro SemiBold" panose="020B0603030403020204" pitchFamily="34" charset="0"/>
                <a:ea typeface="Source Sans Pro SemiBold" panose="020B0603030403020204" pitchFamily="34" charset="0"/>
              </a:rPr>
              <a:t>prudentes</a:t>
            </a:r>
            <a:r>
              <a:rPr lang="en-GB" sz="1400" dirty="0">
                <a:latin typeface="Source Sans Pro SemiBold" panose="020B0603030403020204" pitchFamily="34" charset="0"/>
                <a:ea typeface="Source Sans Pro SemiBold" panose="020B0603030403020204" pitchFamily="34" charset="0"/>
              </a:rPr>
              <a:t> et </a:t>
            </a:r>
            <a:r>
              <a:rPr lang="en-GB" sz="1400" dirty="0" err="1">
                <a:latin typeface="Source Sans Pro SemiBold" panose="020B0603030403020204" pitchFamily="34" charset="0"/>
                <a:ea typeface="Source Sans Pro SemiBold" panose="020B0603030403020204" pitchFamily="34" charset="0"/>
              </a:rPr>
              <a:t>réfléchies</a:t>
            </a:r>
            <a:endParaRPr lang="en-GB" sz="1400" dirty="0">
              <a:latin typeface="Source Sans Pro SemiBold" panose="020B0603030403020204" pitchFamily="34" charset="0"/>
              <a:ea typeface="Source Sans Pro SemiBold" panose="020B0603030403020204" pitchFamily="34" charset="0"/>
            </a:endParaRPr>
          </a:p>
        </p:txBody>
      </p:sp>
      <p:sp>
        <p:nvSpPr>
          <p:cNvPr id="200" name="Layout Suggestions">
            <a:extLst>
              <a:ext uri="{FF2B5EF4-FFF2-40B4-BE49-F238E27FC236}">
                <a16:creationId xmlns:a16="http://schemas.microsoft.com/office/drawing/2014/main" id="{03BE2DE1-B063-433A-B60C-A991D3707835}"/>
              </a:ext>
            </a:extLst>
          </p:cNvPr>
          <p:cNvSpPr txBox="1"/>
          <p:nvPr/>
        </p:nvSpPr>
        <p:spPr>
          <a:xfrm>
            <a:off x="9115567" y="7870105"/>
            <a:ext cx="1141338" cy="2016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12700" tIns="12700" rIns="12700" bIns="12700" anchor="ctr">
            <a:spAutoFit/>
          </a:bodyPr>
          <a:lstStyle/>
          <a:p>
            <a:pPr lvl="1" indent="0">
              <a:lnSpc>
                <a:spcPct val="80000"/>
              </a:lnSpc>
              <a:spcBef>
                <a:spcPts val="0"/>
              </a:spcBef>
              <a:defRPr sz="2500" b="0">
                <a:solidFill>
                  <a:srgbClr val="628DB5"/>
                </a:solidFill>
              </a:defRPr>
            </a:pPr>
            <a:r>
              <a:rPr lang="en-GB" sz="1400" dirty="0">
                <a:solidFill>
                  <a:schemeClr val="accent3">
                    <a:lumMod val="25000"/>
                  </a:schemeClr>
                </a:solidFill>
              </a:rPr>
              <a:t>Ce que </a:t>
            </a:r>
            <a:r>
              <a:rPr lang="en-GB" sz="1400" dirty="0" err="1">
                <a:solidFill>
                  <a:schemeClr val="accent3">
                    <a:lumMod val="25000"/>
                  </a:schemeClr>
                </a:solidFill>
              </a:rPr>
              <a:t>tu</a:t>
            </a:r>
            <a:r>
              <a:rPr lang="en-GB" sz="1400" dirty="0">
                <a:solidFill>
                  <a:schemeClr val="accent3">
                    <a:lumMod val="25000"/>
                  </a:schemeClr>
                </a:solidFill>
              </a:rPr>
              <a:t> </a:t>
            </a:r>
            <a:r>
              <a:rPr lang="en-GB" sz="1400" dirty="0" err="1">
                <a:solidFill>
                  <a:schemeClr val="accent3">
                    <a:lumMod val="25000"/>
                  </a:schemeClr>
                </a:solidFill>
              </a:rPr>
              <a:t>veux</a:t>
            </a:r>
            <a:endParaRPr lang="en-GB" sz="1400" dirty="0">
              <a:solidFill>
                <a:schemeClr val="accent3">
                  <a:lumMod val="25000"/>
                </a:schemeClr>
              </a:solidFill>
            </a:endParaRPr>
          </a:p>
        </p:txBody>
      </p:sp>
      <p:sp>
        <p:nvSpPr>
          <p:cNvPr id="205" name="Layout Suggestions">
            <a:extLst>
              <a:ext uri="{FF2B5EF4-FFF2-40B4-BE49-F238E27FC236}">
                <a16:creationId xmlns:a16="http://schemas.microsoft.com/office/drawing/2014/main" id="{762D403E-0A3E-437A-AFDB-FB506E2E25B2}"/>
              </a:ext>
            </a:extLst>
          </p:cNvPr>
          <p:cNvSpPr txBox="1"/>
          <p:nvPr/>
        </p:nvSpPr>
        <p:spPr>
          <a:xfrm>
            <a:off x="9140967" y="9520356"/>
            <a:ext cx="1175002" cy="2016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12700" tIns="12700" rIns="12700" bIns="12700" anchor="ctr">
            <a:spAutoFit/>
          </a:bodyPr>
          <a:lstStyle/>
          <a:p>
            <a:pPr lvl="1" indent="0">
              <a:lnSpc>
                <a:spcPct val="80000"/>
              </a:lnSpc>
              <a:spcBef>
                <a:spcPts val="0"/>
              </a:spcBef>
              <a:defRPr sz="2500" b="0">
                <a:solidFill>
                  <a:srgbClr val="628DB5"/>
                </a:solidFill>
              </a:defRPr>
            </a:pPr>
            <a:r>
              <a:rPr lang="fr-FR" sz="1400" dirty="0">
                <a:solidFill>
                  <a:schemeClr val="accent3">
                    <a:lumMod val="25000"/>
                  </a:schemeClr>
                </a:solidFill>
              </a:rPr>
              <a:t>Outils suggérés</a:t>
            </a:r>
          </a:p>
        </p:txBody>
      </p:sp>
      <p:sp>
        <p:nvSpPr>
          <p:cNvPr id="206" name="Quickly identify content with a package hexsticker (if available)…">
            <a:extLst>
              <a:ext uri="{FF2B5EF4-FFF2-40B4-BE49-F238E27FC236}">
                <a16:creationId xmlns:a16="http://schemas.microsoft.com/office/drawing/2014/main" id="{21F0C960-B717-4AAF-9B70-1B1F6021A736}"/>
              </a:ext>
            </a:extLst>
          </p:cNvPr>
          <p:cNvSpPr txBox="1"/>
          <p:nvPr/>
        </p:nvSpPr>
        <p:spPr>
          <a:xfrm>
            <a:off x="9158043" y="9759148"/>
            <a:ext cx="2052131" cy="4810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54570" tIns="54570" rIns="54570" bIns="54570">
            <a:spAutoFit/>
          </a:bodyPr>
          <a:lstStyle/>
          <a:p>
            <a:pPr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Light"/>
              </a:defRPr>
            </a:pPr>
            <a:r>
              <a:rPr lang="en-GB" b="0" dirty="0" err="1">
                <a:solidFill>
                  <a:srgbClr val="000000"/>
                </a:solidFill>
              </a:rPr>
              <a:t>Rstudio</a:t>
            </a:r>
            <a:endParaRPr lang="en-GB" b="0" dirty="0">
              <a:latin typeface="+mn-lt"/>
            </a:endParaRPr>
          </a:p>
          <a:p>
            <a:pPr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Light"/>
              </a:defRPr>
            </a:pPr>
            <a:r>
              <a:rPr lang="en-GB" b="0" dirty="0" err="1">
                <a:latin typeface="+mn-lt"/>
              </a:rPr>
              <a:t>Rinstat</a:t>
            </a:r>
            <a:endParaRPr lang="en-GB" b="0" dirty="0">
              <a:latin typeface="+mn-lt"/>
            </a:endParaRPr>
          </a:p>
        </p:txBody>
      </p:sp>
      <p:sp>
        <p:nvSpPr>
          <p:cNvPr id="209" name="Line">
            <a:extLst>
              <a:ext uri="{FF2B5EF4-FFF2-40B4-BE49-F238E27FC236}">
                <a16:creationId xmlns:a16="http://schemas.microsoft.com/office/drawing/2014/main" id="{B5B0C0AE-F114-4748-88F3-11841C814DA7}"/>
              </a:ext>
            </a:extLst>
          </p:cNvPr>
          <p:cNvSpPr/>
          <p:nvPr/>
        </p:nvSpPr>
        <p:spPr>
          <a:xfrm>
            <a:off x="176005" y="2603606"/>
            <a:ext cx="13301502" cy="0"/>
          </a:xfrm>
          <a:prstGeom prst="line">
            <a:avLst/>
          </a:prstGeom>
          <a:ln w="19050">
            <a:solidFill>
              <a:srgbClr val="E4E4E3"/>
            </a:solidFill>
            <a:miter lim="400000"/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600"/>
              </a:spcBef>
              <a:defRPr b="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210" name="Line">
            <a:extLst>
              <a:ext uri="{FF2B5EF4-FFF2-40B4-BE49-F238E27FC236}">
                <a16:creationId xmlns:a16="http://schemas.microsoft.com/office/drawing/2014/main" id="{030ABFF3-1608-4410-8EB8-03B56B358051}"/>
              </a:ext>
            </a:extLst>
          </p:cNvPr>
          <p:cNvSpPr/>
          <p:nvPr/>
        </p:nvSpPr>
        <p:spPr>
          <a:xfrm>
            <a:off x="191541" y="4286737"/>
            <a:ext cx="13301502" cy="0"/>
          </a:xfrm>
          <a:prstGeom prst="line">
            <a:avLst/>
          </a:prstGeom>
          <a:ln w="19050">
            <a:solidFill>
              <a:srgbClr val="E4E4E3"/>
            </a:solidFill>
            <a:miter lim="400000"/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600"/>
              </a:spcBef>
              <a:defRPr b="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211" name="Line">
            <a:extLst>
              <a:ext uri="{FF2B5EF4-FFF2-40B4-BE49-F238E27FC236}">
                <a16:creationId xmlns:a16="http://schemas.microsoft.com/office/drawing/2014/main" id="{E3491DD2-2DAC-42A5-9F7F-34DA1D735B80}"/>
              </a:ext>
            </a:extLst>
          </p:cNvPr>
          <p:cNvSpPr/>
          <p:nvPr/>
        </p:nvSpPr>
        <p:spPr>
          <a:xfrm>
            <a:off x="245763" y="7607954"/>
            <a:ext cx="13301502" cy="0"/>
          </a:xfrm>
          <a:prstGeom prst="line">
            <a:avLst/>
          </a:prstGeom>
          <a:ln w="19050">
            <a:solidFill>
              <a:srgbClr val="E4E4E3"/>
            </a:solidFill>
            <a:miter lim="400000"/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600"/>
              </a:spcBef>
              <a:defRPr b="0">
                <a:solidFill>
                  <a:srgbClr val="000000"/>
                </a:solidFill>
              </a:defRPr>
            </a:pPr>
            <a:endParaRPr dirty="0"/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9961B2D1-C5B4-4A85-ADE4-DFA38EA08263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75545" y="322890"/>
            <a:ext cx="1468989" cy="258542"/>
          </a:xfrm>
          <a:prstGeom prst="rect">
            <a:avLst/>
          </a:prstGeom>
        </p:spPr>
      </p:pic>
      <p:sp>
        <p:nvSpPr>
          <p:cNvPr id="225" name="Basics">
            <a:extLst>
              <a:ext uri="{FF2B5EF4-FFF2-40B4-BE49-F238E27FC236}">
                <a16:creationId xmlns:a16="http://schemas.microsoft.com/office/drawing/2014/main" id="{E5A263CC-C641-43D6-9A1F-5714F12ADDAC}"/>
              </a:ext>
            </a:extLst>
          </p:cNvPr>
          <p:cNvSpPr txBox="1"/>
          <p:nvPr/>
        </p:nvSpPr>
        <p:spPr>
          <a:xfrm>
            <a:off x="324092" y="1502754"/>
            <a:ext cx="1518044" cy="6478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12700" tIns="12700" rIns="12700" bIns="12700" anchor="ctr">
            <a:spAutoFit/>
          </a:bodyPr>
          <a:lstStyle/>
          <a:p>
            <a:pPr lvl="1" indent="0" algn="ctr">
              <a:lnSpc>
                <a:spcPct val="80000"/>
              </a:lnSpc>
              <a:spcBef>
                <a:spcPts val="0"/>
              </a:spcBef>
              <a:defRPr sz="2500" b="0">
                <a:solidFill>
                  <a:srgbClr val="628DB5"/>
                </a:solidFill>
              </a:defRPr>
            </a:pPr>
            <a:r>
              <a:rPr lang="en-GB" dirty="0" err="1">
                <a:solidFill>
                  <a:schemeClr val="accent3">
                    <a:lumMod val="25000"/>
                  </a:schemeClr>
                </a:solidFill>
              </a:rPr>
              <a:t>Protège</a:t>
            </a:r>
            <a:r>
              <a:rPr lang="en-GB" dirty="0">
                <a:solidFill>
                  <a:schemeClr val="accent3">
                    <a:lumMod val="25000"/>
                  </a:schemeClr>
                </a:solidFill>
              </a:rPr>
              <a:t> les</a:t>
            </a:r>
          </a:p>
          <a:p>
            <a:pPr lvl="1" indent="0" algn="ctr">
              <a:lnSpc>
                <a:spcPct val="80000"/>
              </a:lnSpc>
              <a:spcBef>
                <a:spcPts val="0"/>
              </a:spcBef>
              <a:defRPr sz="2500" b="0">
                <a:solidFill>
                  <a:srgbClr val="628DB5"/>
                </a:solidFill>
              </a:defRPr>
            </a:pPr>
            <a:r>
              <a:rPr lang="en-GB" dirty="0" err="1">
                <a:solidFill>
                  <a:schemeClr val="accent3">
                    <a:lumMod val="25000"/>
                  </a:schemeClr>
                </a:solidFill>
              </a:rPr>
              <a:t>données</a:t>
            </a:r>
            <a:endParaRPr dirty="0">
              <a:solidFill>
                <a:schemeClr val="accent3">
                  <a:lumMod val="25000"/>
                </a:schemeClr>
              </a:solidFill>
            </a:endParaRPr>
          </a:p>
        </p:txBody>
      </p:sp>
      <p:sp>
        <p:nvSpPr>
          <p:cNvPr id="229" name="Arrow: Right 228">
            <a:extLst>
              <a:ext uri="{FF2B5EF4-FFF2-40B4-BE49-F238E27FC236}">
                <a16:creationId xmlns:a16="http://schemas.microsoft.com/office/drawing/2014/main" id="{EA2913C7-1F88-49A0-BEA5-89C56396AE3B}"/>
              </a:ext>
            </a:extLst>
          </p:cNvPr>
          <p:cNvSpPr/>
          <p:nvPr/>
        </p:nvSpPr>
        <p:spPr>
          <a:xfrm>
            <a:off x="3659743" y="1743861"/>
            <a:ext cx="273381" cy="215876"/>
          </a:xfrm>
          <a:prstGeom prst="rightArrow">
            <a:avLst/>
          </a:prstGeom>
          <a:solidFill>
            <a:srgbClr val="BE8411">
              <a:alpha val="50196"/>
            </a:srgb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4570" tIns="54570" rIns="54570" bIns="54570" numCol="1" spcCol="38100" rtlCol="0" anchor="ctr">
            <a:spAutoFit/>
          </a:bodyPr>
          <a:lstStyle/>
          <a:p>
            <a:pPr marL="0" marR="0" indent="0" algn="l" defTabSz="584200" rtl="0" fontAlgn="auto" latinLnBrk="0" hangingPunc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GB" sz="12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230" name="Quickly identify content with a package hexsticker (if available)…">
            <a:extLst>
              <a:ext uri="{FF2B5EF4-FFF2-40B4-BE49-F238E27FC236}">
                <a16:creationId xmlns:a16="http://schemas.microsoft.com/office/drawing/2014/main" id="{9C5CD8DE-249F-44D6-9E02-0BE79E5590F3}"/>
              </a:ext>
            </a:extLst>
          </p:cNvPr>
          <p:cNvSpPr txBox="1"/>
          <p:nvPr/>
        </p:nvSpPr>
        <p:spPr>
          <a:xfrm>
            <a:off x="9093905" y="1344194"/>
            <a:ext cx="3056159" cy="11951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54570" tIns="54570" rIns="54570" bIns="54570">
            <a:spAutoFit/>
          </a:bodyPr>
          <a:lstStyle/>
          <a:p>
            <a:pPr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Light"/>
              </a:defRPr>
            </a:pPr>
            <a:r>
              <a:rPr lang="en-GB" sz="1400" b="0" dirty="0">
                <a:solidFill>
                  <a:srgbClr val="000000"/>
                </a:solidFill>
                <a:latin typeface="Source Sans Pro SemiBold" panose="020B0603030403020204" pitchFamily="34" charset="0"/>
                <a:ea typeface="Source Sans Pro SemiBold" panose="020B0603030403020204" pitchFamily="34" charset="0"/>
                <a:sym typeface="Source Sans Pro Light"/>
              </a:rPr>
              <a:t>* </a:t>
            </a:r>
            <a:r>
              <a:rPr lang="en-GB" sz="1400" b="0" dirty="0" err="1">
                <a:solidFill>
                  <a:srgbClr val="000000"/>
                </a:solidFill>
                <a:latin typeface="Source Sans Pro SemiBold" panose="020B0603030403020204" pitchFamily="34" charset="0"/>
                <a:ea typeface="Source Sans Pro SemiBold" panose="020B0603030403020204" pitchFamily="34" charset="0"/>
                <a:sym typeface="Source Sans Pro Light"/>
              </a:rPr>
              <a:t>Identifiants</a:t>
            </a:r>
            <a:r>
              <a:rPr lang="en-GB" sz="1400" b="0" dirty="0">
                <a:solidFill>
                  <a:srgbClr val="000000"/>
                </a:solidFill>
                <a:latin typeface="Source Sans Pro SemiBold" panose="020B0603030403020204" pitchFamily="34" charset="0"/>
                <a:ea typeface="Source Sans Pro SemiBold" panose="020B0603030403020204" pitchFamily="34" charset="0"/>
                <a:sym typeface="Source Sans Pro Light"/>
              </a:rPr>
              <a:t> </a:t>
            </a:r>
            <a:r>
              <a:rPr lang="en-GB" sz="1400" b="0" dirty="0" err="1">
                <a:solidFill>
                  <a:srgbClr val="000000"/>
                </a:solidFill>
                <a:latin typeface="Source Sans Pro SemiBold" panose="020B0603030403020204" pitchFamily="34" charset="0"/>
                <a:ea typeface="Source Sans Pro SemiBold" panose="020B0603030403020204" pitchFamily="34" charset="0"/>
                <a:sym typeface="Source Sans Pro Light"/>
              </a:rPr>
              <a:t>uniques</a:t>
            </a:r>
            <a:endParaRPr lang="en-GB" sz="1400" dirty="0">
              <a:latin typeface="Source Sans Pro SemiBold" panose="020B0603030403020204" pitchFamily="34" charset="0"/>
              <a:ea typeface="Source Sans Pro SemiBold" panose="020B0603030403020204" pitchFamily="34" charset="0"/>
              <a:sym typeface="Source Sans Pro"/>
            </a:endParaRPr>
          </a:p>
          <a:p>
            <a:pPr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Light"/>
              </a:defRPr>
            </a:pPr>
            <a:r>
              <a:rPr lang="en-GB" sz="1400" dirty="0">
                <a:latin typeface="Source Sans Pro SemiBold" panose="020B0603030403020204" pitchFamily="34" charset="0"/>
                <a:ea typeface="Source Sans Pro SemiBold" panose="020B0603030403020204" pitchFamily="34" charset="0"/>
                <a:sym typeface="Source Sans Pro"/>
              </a:rPr>
              <a:t>* </a:t>
            </a:r>
            <a:r>
              <a:rPr lang="en-GB" sz="1400" dirty="0" err="1">
                <a:latin typeface="Source Sans Pro SemiBold" panose="020B0603030403020204" pitchFamily="34" charset="0"/>
                <a:ea typeface="Source Sans Pro SemiBold" panose="020B0603030403020204" pitchFamily="34" charset="0"/>
                <a:sym typeface="Source Sans Pro"/>
              </a:rPr>
              <a:t>Données</a:t>
            </a:r>
            <a:r>
              <a:rPr lang="en-GB" sz="1400" dirty="0">
                <a:latin typeface="Source Sans Pro SemiBold" panose="020B0603030403020204" pitchFamily="34" charset="0"/>
                <a:ea typeface="Source Sans Pro SemiBold" panose="020B0603030403020204" pitchFamily="34" charset="0"/>
                <a:sym typeface="Source Sans Pro"/>
              </a:rPr>
              <a:t> brutes au </a:t>
            </a:r>
            <a:r>
              <a:rPr lang="en-GB" sz="1400" dirty="0" err="1">
                <a:latin typeface="Source Sans Pro SemiBold" panose="020B0603030403020204" pitchFamily="34" charset="0"/>
                <a:ea typeface="Source Sans Pro SemiBold" panose="020B0603030403020204" pitchFamily="34" charset="0"/>
                <a:sym typeface="Source Sans Pro"/>
              </a:rPr>
              <a:t>chaud</a:t>
            </a:r>
            <a:endParaRPr lang="en-GB" sz="1400" b="0" dirty="0">
              <a:solidFill>
                <a:srgbClr val="000000"/>
              </a:solidFill>
              <a:latin typeface="Source Sans Pro SemiBold" panose="020B0603030403020204" pitchFamily="34" charset="0"/>
              <a:ea typeface="Source Sans Pro SemiBold" panose="020B0603030403020204" pitchFamily="34" charset="0"/>
            </a:endParaRPr>
          </a:p>
          <a:p>
            <a:pPr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Light"/>
              </a:defRPr>
            </a:pPr>
            <a:r>
              <a:rPr lang="en-GB" sz="1400" b="0" dirty="0">
                <a:solidFill>
                  <a:srgbClr val="000000"/>
                </a:solidFill>
                <a:latin typeface="Source Sans Pro SemiBold" panose="020B0603030403020204" pitchFamily="34" charset="0"/>
                <a:ea typeface="Source Sans Pro SemiBold" panose="020B0603030403020204" pitchFamily="34" charset="0"/>
                <a:sym typeface="Source Sans Pro"/>
              </a:rPr>
              <a:t>* Tu </a:t>
            </a:r>
            <a:r>
              <a:rPr lang="en-GB" sz="1400" b="0" dirty="0" err="1">
                <a:solidFill>
                  <a:srgbClr val="000000"/>
                </a:solidFill>
                <a:latin typeface="Source Sans Pro SemiBold" panose="020B0603030403020204" pitchFamily="34" charset="0"/>
                <a:ea typeface="Source Sans Pro SemiBold" panose="020B0603030403020204" pitchFamily="34" charset="0"/>
                <a:sym typeface="Source Sans Pro"/>
              </a:rPr>
              <a:t>travailles</a:t>
            </a:r>
            <a:r>
              <a:rPr lang="en-GB" sz="1400" b="0" dirty="0">
                <a:solidFill>
                  <a:srgbClr val="000000"/>
                </a:solidFill>
                <a:latin typeface="Source Sans Pro SemiBold" panose="020B0603030403020204" pitchFamily="34" charset="0"/>
                <a:ea typeface="Source Sans Pro SemiBold" panose="020B0603030403020204" pitchFamily="34" charset="0"/>
                <a:sym typeface="Source Sans Pro"/>
              </a:rPr>
              <a:t> sur </a:t>
            </a:r>
            <a:r>
              <a:rPr lang="en-GB" sz="1400" b="0" dirty="0" err="1">
                <a:solidFill>
                  <a:srgbClr val="000000"/>
                </a:solidFill>
                <a:latin typeface="Source Sans Pro SemiBold" panose="020B0603030403020204" pitchFamily="34" charset="0"/>
                <a:ea typeface="Source Sans Pro SemiBold" panose="020B0603030403020204" pitchFamily="34" charset="0"/>
                <a:sym typeface="Source Sans Pro"/>
              </a:rPr>
              <a:t>une</a:t>
            </a:r>
            <a:r>
              <a:rPr lang="en-GB" sz="1400" b="0" dirty="0">
                <a:solidFill>
                  <a:srgbClr val="000000"/>
                </a:solidFill>
                <a:latin typeface="Source Sans Pro SemiBold" panose="020B0603030403020204" pitchFamily="34" charset="0"/>
                <a:ea typeface="Source Sans Pro SemiBold" panose="020B0603030403020204" pitchFamily="34" charset="0"/>
                <a:sym typeface="Source Sans Pro"/>
              </a:rPr>
              <a:t> </a:t>
            </a:r>
            <a:r>
              <a:rPr lang="en-GB" sz="1400" b="0" dirty="0" err="1">
                <a:solidFill>
                  <a:srgbClr val="000000"/>
                </a:solidFill>
                <a:latin typeface="Source Sans Pro SemiBold" panose="020B0603030403020204" pitchFamily="34" charset="0"/>
                <a:ea typeface="Source Sans Pro SemiBold" panose="020B0603030403020204" pitchFamily="34" charset="0"/>
                <a:sym typeface="Source Sans Pro"/>
              </a:rPr>
              <a:t>copie</a:t>
            </a:r>
            <a:endParaRPr lang="en-GB" sz="1400" b="0" dirty="0">
              <a:solidFill>
                <a:srgbClr val="000000"/>
              </a:solidFill>
              <a:latin typeface="Source Sans Pro SemiBold" panose="020B0603030403020204" pitchFamily="34" charset="0"/>
              <a:ea typeface="Source Sans Pro SemiBold" panose="020B0603030403020204" pitchFamily="34" charset="0"/>
            </a:endParaRPr>
          </a:p>
          <a:p>
            <a:pPr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Light"/>
              </a:defRPr>
            </a:pPr>
            <a:r>
              <a:rPr lang="en-GB" sz="1400" b="0" dirty="0">
                <a:solidFill>
                  <a:srgbClr val="000000"/>
                </a:solidFill>
                <a:latin typeface="Source Sans Pro SemiBold" panose="020B0603030403020204" pitchFamily="34" charset="0"/>
                <a:ea typeface="Source Sans Pro SemiBold" panose="020B0603030403020204" pitchFamily="34" charset="0"/>
              </a:rPr>
              <a:t>* Tu </a:t>
            </a:r>
            <a:r>
              <a:rPr lang="en-GB" sz="1400" b="0" dirty="0" err="1">
                <a:solidFill>
                  <a:srgbClr val="000000"/>
                </a:solidFill>
                <a:latin typeface="Source Sans Pro SemiBold" panose="020B0603030403020204" pitchFamily="34" charset="0"/>
                <a:ea typeface="Source Sans Pro SemiBold" panose="020B0603030403020204" pitchFamily="34" charset="0"/>
              </a:rPr>
              <a:t>sauvegardes</a:t>
            </a:r>
            <a:r>
              <a:rPr lang="en-GB" sz="1400" b="0" dirty="0">
                <a:solidFill>
                  <a:srgbClr val="000000"/>
                </a:solidFill>
                <a:latin typeface="Source Sans Pro SemiBold" panose="020B0603030403020204" pitchFamily="34" charset="0"/>
                <a:ea typeface="Source Sans Pro SemiBold" panose="020B0603030403020204" pitchFamily="34" charset="0"/>
              </a:rPr>
              <a:t> </a:t>
            </a:r>
            <a:r>
              <a:rPr lang="en-GB" sz="1400" b="0" dirty="0" err="1">
                <a:solidFill>
                  <a:srgbClr val="000000"/>
                </a:solidFill>
                <a:latin typeface="Source Sans Pro SemiBold" panose="020B0603030403020204" pitchFamily="34" charset="0"/>
                <a:ea typeface="Source Sans Pro SemiBold" panose="020B0603030403020204" pitchFamily="34" charset="0"/>
              </a:rPr>
              <a:t>une</a:t>
            </a:r>
            <a:r>
              <a:rPr lang="en-GB" sz="1400" b="0" dirty="0">
                <a:solidFill>
                  <a:srgbClr val="000000"/>
                </a:solidFill>
                <a:latin typeface="Source Sans Pro SemiBold" panose="020B0603030403020204" pitchFamily="34" charset="0"/>
                <a:ea typeface="Source Sans Pro SemiBold" panose="020B0603030403020204" pitchFamily="34" charset="0"/>
              </a:rPr>
              <a:t> trace de </a:t>
            </a:r>
            <a:r>
              <a:rPr lang="en-GB" sz="1400" b="0" dirty="0" err="1">
                <a:solidFill>
                  <a:srgbClr val="000000"/>
                </a:solidFill>
                <a:latin typeface="Source Sans Pro SemiBold" panose="020B0603030403020204" pitchFamily="34" charset="0"/>
                <a:ea typeface="Source Sans Pro SemiBold" panose="020B0603030403020204" pitchFamily="34" charset="0"/>
              </a:rPr>
              <a:t>toutes</a:t>
            </a:r>
            <a:r>
              <a:rPr lang="en-GB" sz="1400" b="0" dirty="0">
                <a:solidFill>
                  <a:srgbClr val="000000"/>
                </a:solidFill>
                <a:latin typeface="Source Sans Pro SemiBold" panose="020B0603030403020204" pitchFamily="34" charset="0"/>
                <a:ea typeface="Source Sans Pro SemiBold" panose="020B0603030403020204" pitchFamily="34" charset="0"/>
              </a:rPr>
              <a:t> </a:t>
            </a:r>
            <a:r>
              <a:rPr lang="en-GB" sz="1400" b="0" dirty="0" err="1">
                <a:solidFill>
                  <a:srgbClr val="000000"/>
                </a:solidFill>
                <a:latin typeface="Source Sans Pro SemiBold" panose="020B0603030403020204" pitchFamily="34" charset="0"/>
                <a:ea typeface="Source Sans Pro SemiBold" panose="020B0603030403020204" pitchFamily="34" charset="0"/>
              </a:rPr>
              <a:t>tes</a:t>
            </a:r>
            <a:r>
              <a:rPr lang="en-GB" sz="1400" b="0" dirty="0">
                <a:solidFill>
                  <a:srgbClr val="000000"/>
                </a:solidFill>
                <a:latin typeface="Source Sans Pro SemiBold" panose="020B0603030403020204" pitchFamily="34" charset="0"/>
                <a:ea typeface="Source Sans Pro SemiBold" panose="020B0603030403020204" pitchFamily="34" charset="0"/>
              </a:rPr>
              <a:t> modifications</a:t>
            </a:r>
          </a:p>
        </p:txBody>
      </p:sp>
      <p:sp>
        <p:nvSpPr>
          <p:cNvPr id="231" name="Layout Suggestions">
            <a:extLst>
              <a:ext uri="{FF2B5EF4-FFF2-40B4-BE49-F238E27FC236}">
                <a16:creationId xmlns:a16="http://schemas.microsoft.com/office/drawing/2014/main" id="{80737704-EA1E-4CE6-9C0E-49169C4C0924}"/>
              </a:ext>
            </a:extLst>
          </p:cNvPr>
          <p:cNvSpPr txBox="1"/>
          <p:nvPr/>
        </p:nvSpPr>
        <p:spPr>
          <a:xfrm>
            <a:off x="9081205" y="1092994"/>
            <a:ext cx="1120500" cy="2016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12700" tIns="12700" rIns="12700" bIns="12700" anchor="ctr">
            <a:spAutoFit/>
          </a:bodyPr>
          <a:lstStyle/>
          <a:p>
            <a:pPr lvl="1" indent="0">
              <a:lnSpc>
                <a:spcPct val="80000"/>
              </a:lnSpc>
              <a:spcBef>
                <a:spcPts val="0"/>
              </a:spcBef>
              <a:defRPr sz="2500" b="0">
                <a:solidFill>
                  <a:srgbClr val="628DB5"/>
                </a:solidFill>
              </a:defRPr>
            </a:pPr>
            <a:r>
              <a:rPr lang="en-GB" sz="1400" dirty="0">
                <a:solidFill>
                  <a:schemeClr val="accent3">
                    <a:lumMod val="25000"/>
                  </a:schemeClr>
                </a:solidFill>
              </a:rPr>
              <a:t>Ce que </a:t>
            </a:r>
            <a:r>
              <a:rPr lang="en-GB" sz="1400" dirty="0" err="1">
                <a:solidFill>
                  <a:schemeClr val="accent3">
                    <a:lumMod val="25000"/>
                  </a:schemeClr>
                </a:solidFill>
              </a:rPr>
              <a:t>tu</a:t>
            </a:r>
            <a:r>
              <a:rPr lang="en-GB" sz="1400" dirty="0">
                <a:solidFill>
                  <a:schemeClr val="accent3">
                    <a:lumMod val="25000"/>
                  </a:schemeClr>
                </a:solidFill>
              </a:rPr>
              <a:t> </a:t>
            </a:r>
            <a:r>
              <a:rPr lang="en-GB" sz="1400" dirty="0" err="1">
                <a:solidFill>
                  <a:schemeClr val="accent3">
                    <a:lumMod val="25000"/>
                  </a:schemeClr>
                </a:solidFill>
              </a:rPr>
              <a:t>veux</a:t>
            </a:r>
            <a:endParaRPr sz="1400" dirty="0">
              <a:solidFill>
                <a:schemeClr val="accent3">
                  <a:lumMod val="25000"/>
                </a:schemeClr>
              </a:solidFill>
            </a:endParaRPr>
          </a:p>
        </p:txBody>
      </p:sp>
      <p:sp>
        <p:nvSpPr>
          <p:cNvPr id="233" name="Quickly identify content with a package hexsticker (if available)…">
            <a:extLst>
              <a:ext uri="{FF2B5EF4-FFF2-40B4-BE49-F238E27FC236}">
                <a16:creationId xmlns:a16="http://schemas.microsoft.com/office/drawing/2014/main" id="{7DD44FE9-D457-45B9-89EF-BAA2D4E9F207}"/>
              </a:ext>
            </a:extLst>
          </p:cNvPr>
          <p:cNvSpPr txBox="1"/>
          <p:nvPr/>
        </p:nvSpPr>
        <p:spPr>
          <a:xfrm>
            <a:off x="12260644" y="1299488"/>
            <a:ext cx="2052131" cy="89041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54570" tIns="54570" rIns="54570" bIns="54570">
            <a:spAutoFit/>
          </a:bodyPr>
          <a:lstStyle/>
          <a:p>
            <a:pPr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Light"/>
              </a:defRPr>
            </a:pPr>
            <a:r>
              <a:rPr lang="en-GB" dirty="0">
                <a:latin typeface="+mn-lt"/>
                <a:ea typeface="Source Sans Pro SemiBold" panose="020B0603030403020204" pitchFamily="34" charset="0"/>
                <a:sym typeface="Source Sans Pro"/>
              </a:rPr>
              <a:t>Windows Explorer</a:t>
            </a:r>
          </a:p>
          <a:p>
            <a:pPr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Light"/>
              </a:defRPr>
            </a:pPr>
            <a:r>
              <a:rPr lang="en-GB" dirty="0">
                <a:solidFill>
                  <a:srgbClr val="000000"/>
                </a:solidFill>
                <a:latin typeface="+mn-lt"/>
                <a:ea typeface="Source Sans Pro SemiBold" panose="020B0603030403020204" pitchFamily="34" charset="0"/>
              </a:rPr>
              <a:t>Dropbox</a:t>
            </a:r>
          </a:p>
          <a:p>
            <a:pPr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Light"/>
              </a:defRPr>
            </a:pPr>
            <a:r>
              <a:rPr lang="en-GB" dirty="0">
                <a:solidFill>
                  <a:srgbClr val="000000"/>
                </a:solidFill>
                <a:latin typeface="+mn-lt"/>
                <a:ea typeface="Source Sans Pro SemiBold" panose="020B0603030403020204" pitchFamily="34" charset="0"/>
              </a:rPr>
              <a:t>Google Drive</a:t>
            </a:r>
          </a:p>
          <a:p>
            <a:pPr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Light"/>
              </a:defRPr>
            </a:pPr>
            <a:r>
              <a:rPr lang="en-GB" b="0" dirty="0">
                <a:solidFill>
                  <a:srgbClr val="000000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git</a:t>
            </a:r>
          </a:p>
        </p:txBody>
      </p:sp>
      <p:sp>
        <p:nvSpPr>
          <p:cNvPr id="234" name="Basics">
            <a:extLst>
              <a:ext uri="{FF2B5EF4-FFF2-40B4-BE49-F238E27FC236}">
                <a16:creationId xmlns:a16="http://schemas.microsoft.com/office/drawing/2014/main" id="{DAADA83C-C23C-46C3-982C-1B8BE4FC8134}"/>
              </a:ext>
            </a:extLst>
          </p:cNvPr>
          <p:cNvSpPr txBox="1"/>
          <p:nvPr/>
        </p:nvSpPr>
        <p:spPr>
          <a:xfrm>
            <a:off x="44708" y="6482972"/>
            <a:ext cx="2127472" cy="6478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12700" tIns="12700" rIns="12700" bIns="12700" anchor="ctr">
            <a:spAutoFit/>
          </a:bodyPr>
          <a:lstStyle/>
          <a:p>
            <a:pPr lvl="1" indent="0" algn="ctr">
              <a:lnSpc>
                <a:spcPct val="80000"/>
              </a:lnSpc>
              <a:spcBef>
                <a:spcPts val="0"/>
              </a:spcBef>
              <a:defRPr sz="2500" b="0">
                <a:solidFill>
                  <a:srgbClr val="628DB5"/>
                </a:solidFill>
              </a:defRPr>
            </a:pPr>
            <a:r>
              <a:rPr lang="en-GB" dirty="0" err="1">
                <a:solidFill>
                  <a:schemeClr val="accent3">
                    <a:lumMod val="25000"/>
                  </a:schemeClr>
                </a:solidFill>
              </a:rPr>
              <a:t>Crée</a:t>
            </a:r>
            <a:r>
              <a:rPr lang="en-GB" dirty="0">
                <a:solidFill>
                  <a:schemeClr val="accent3">
                    <a:lumMod val="25000"/>
                  </a:schemeClr>
                </a:solidFill>
              </a:rPr>
              <a:t> les variables </a:t>
            </a:r>
            <a:r>
              <a:rPr lang="en-GB" dirty="0" err="1">
                <a:solidFill>
                  <a:schemeClr val="accent3">
                    <a:lumMod val="25000"/>
                  </a:schemeClr>
                </a:solidFill>
              </a:rPr>
              <a:t>utiles</a:t>
            </a:r>
            <a:endParaRPr dirty="0">
              <a:solidFill>
                <a:schemeClr val="accent3">
                  <a:lumMod val="25000"/>
                </a:schemeClr>
              </a:solidFill>
            </a:endParaRPr>
          </a:p>
        </p:txBody>
      </p:sp>
      <p:sp>
        <p:nvSpPr>
          <p:cNvPr id="235" name="Basics">
            <a:extLst>
              <a:ext uri="{FF2B5EF4-FFF2-40B4-BE49-F238E27FC236}">
                <a16:creationId xmlns:a16="http://schemas.microsoft.com/office/drawing/2014/main" id="{977DD4FD-FB29-4FE0-8A1B-B51F8794B5A8}"/>
              </a:ext>
            </a:extLst>
          </p:cNvPr>
          <p:cNvSpPr txBox="1"/>
          <p:nvPr/>
        </p:nvSpPr>
        <p:spPr>
          <a:xfrm>
            <a:off x="176005" y="4723011"/>
            <a:ext cx="1809834" cy="6478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12700" tIns="12700" rIns="12700" bIns="12700" anchor="ctr">
            <a:spAutoFit/>
          </a:bodyPr>
          <a:lstStyle/>
          <a:p>
            <a:pPr lvl="1" indent="0" algn="ctr">
              <a:lnSpc>
                <a:spcPct val="80000"/>
              </a:lnSpc>
              <a:spcBef>
                <a:spcPts val="0"/>
              </a:spcBef>
              <a:defRPr sz="2500" b="0">
                <a:solidFill>
                  <a:srgbClr val="628DB5"/>
                </a:solidFill>
              </a:defRPr>
            </a:pPr>
            <a:r>
              <a:rPr lang="en-GB" dirty="0" err="1">
                <a:solidFill>
                  <a:schemeClr val="accent3">
                    <a:lumMod val="25000"/>
                  </a:schemeClr>
                </a:solidFill>
              </a:rPr>
              <a:t>Corrige</a:t>
            </a:r>
            <a:r>
              <a:rPr lang="en-GB" dirty="0">
                <a:solidFill>
                  <a:schemeClr val="accent3">
                    <a:lumMod val="25000"/>
                  </a:schemeClr>
                </a:solidFill>
              </a:rPr>
              <a:t> les </a:t>
            </a:r>
            <a:r>
              <a:rPr lang="en-GB" dirty="0" err="1">
                <a:solidFill>
                  <a:schemeClr val="accent3">
                    <a:lumMod val="25000"/>
                  </a:schemeClr>
                </a:solidFill>
              </a:rPr>
              <a:t>erreurs</a:t>
            </a:r>
            <a:endParaRPr dirty="0">
              <a:solidFill>
                <a:schemeClr val="accent3">
                  <a:lumMod val="25000"/>
                </a:schemeClr>
              </a:solidFill>
            </a:endParaRPr>
          </a:p>
        </p:txBody>
      </p:sp>
      <p:sp>
        <p:nvSpPr>
          <p:cNvPr id="87" name="Basics">
            <a:extLst>
              <a:ext uri="{FF2B5EF4-FFF2-40B4-BE49-F238E27FC236}">
                <a16:creationId xmlns:a16="http://schemas.microsoft.com/office/drawing/2014/main" id="{B2CD70D9-C922-493F-9241-E47E8B80F49E}"/>
              </a:ext>
            </a:extLst>
          </p:cNvPr>
          <p:cNvSpPr txBox="1"/>
          <p:nvPr/>
        </p:nvSpPr>
        <p:spPr>
          <a:xfrm>
            <a:off x="44708" y="8696198"/>
            <a:ext cx="2127472" cy="6478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12700" tIns="12700" rIns="12700" bIns="12700" anchor="ctr">
            <a:spAutoFit/>
          </a:bodyPr>
          <a:lstStyle/>
          <a:p>
            <a:pPr lvl="1" indent="0" algn="ctr">
              <a:lnSpc>
                <a:spcPct val="80000"/>
              </a:lnSpc>
              <a:spcBef>
                <a:spcPts val="0"/>
              </a:spcBef>
              <a:defRPr sz="2500" b="0">
                <a:solidFill>
                  <a:srgbClr val="628DB5"/>
                </a:solidFill>
              </a:defRPr>
            </a:pPr>
            <a:r>
              <a:rPr lang="en-GB" dirty="0">
                <a:solidFill>
                  <a:schemeClr val="accent3">
                    <a:lumMod val="25000"/>
                  </a:schemeClr>
                </a:solidFill>
              </a:rPr>
              <a:t>Analyse les </a:t>
            </a:r>
            <a:r>
              <a:rPr lang="en-GB" dirty="0" err="1">
                <a:solidFill>
                  <a:schemeClr val="accent3">
                    <a:lumMod val="25000"/>
                  </a:schemeClr>
                </a:solidFill>
              </a:rPr>
              <a:t>données</a:t>
            </a:r>
            <a:endParaRPr dirty="0">
              <a:solidFill>
                <a:schemeClr val="accent3">
                  <a:lumMod val="25000"/>
                </a:schemeClr>
              </a:solidFill>
            </a:endParaRPr>
          </a:p>
        </p:txBody>
      </p:sp>
      <p:sp>
        <p:nvSpPr>
          <p:cNvPr id="88" name="Basics">
            <a:extLst>
              <a:ext uri="{FF2B5EF4-FFF2-40B4-BE49-F238E27FC236}">
                <a16:creationId xmlns:a16="http://schemas.microsoft.com/office/drawing/2014/main" id="{B2612AA6-2FEE-462E-9C17-05305E62EE63}"/>
              </a:ext>
            </a:extLst>
          </p:cNvPr>
          <p:cNvSpPr txBox="1"/>
          <p:nvPr/>
        </p:nvSpPr>
        <p:spPr>
          <a:xfrm>
            <a:off x="4526495" y="8999001"/>
            <a:ext cx="1378583" cy="3400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12700" tIns="12700" rIns="12700" bIns="12700" anchor="ctr">
            <a:spAutoFit/>
          </a:bodyPr>
          <a:lstStyle/>
          <a:p>
            <a:pPr lvl="1" indent="0">
              <a:lnSpc>
                <a:spcPct val="80000"/>
              </a:lnSpc>
              <a:spcBef>
                <a:spcPts val="0"/>
              </a:spcBef>
              <a:defRPr sz="2500" b="0">
                <a:solidFill>
                  <a:srgbClr val="628DB5"/>
                </a:solidFill>
              </a:defRPr>
            </a:pPr>
            <a:r>
              <a:rPr lang="en-GB" sz="2500" b="0" dirty="0" err="1">
                <a:solidFill>
                  <a:schemeClr val="accent3">
                    <a:lumMod val="25000"/>
                  </a:schemeClr>
                </a:solidFill>
              </a:rPr>
              <a:t>Interprète</a:t>
            </a:r>
            <a:endParaRPr sz="2500" b="0" dirty="0">
              <a:solidFill>
                <a:schemeClr val="accent3">
                  <a:lumMod val="25000"/>
                </a:schemeClr>
              </a:solidFill>
            </a:endParaRPr>
          </a:p>
        </p:txBody>
      </p:sp>
      <p:graphicFrame>
        <p:nvGraphicFramePr>
          <p:cNvPr id="25" name="Table 24">
            <a:extLst>
              <a:ext uri="{FF2B5EF4-FFF2-40B4-BE49-F238E27FC236}">
                <a16:creationId xmlns:a16="http://schemas.microsoft.com/office/drawing/2014/main" id="{549FB40D-2712-4503-BDB7-C05D2212B84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9390616"/>
              </p:ext>
            </p:extLst>
          </p:nvPr>
        </p:nvGraphicFramePr>
        <p:xfrm>
          <a:off x="2237486" y="1440066"/>
          <a:ext cx="1289050" cy="762000"/>
        </p:xfrm>
        <a:graphic>
          <a:graphicData uri="http://schemas.openxmlformats.org/drawingml/2006/table">
            <a:tbl>
              <a:tblPr/>
              <a:tblGrid>
                <a:gridCol w="320358">
                  <a:extLst>
                    <a:ext uri="{9D8B030D-6E8A-4147-A177-3AD203B41FA5}">
                      <a16:colId xmlns:a16="http://schemas.microsoft.com/office/drawing/2014/main" val="1322739087"/>
                    </a:ext>
                  </a:extLst>
                </a:gridCol>
                <a:gridCol w="285432">
                  <a:extLst>
                    <a:ext uri="{9D8B030D-6E8A-4147-A177-3AD203B41FA5}">
                      <a16:colId xmlns:a16="http://schemas.microsoft.com/office/drawing/2014/main" val="3899197284"/>
                    </a:ext>
                  </a:extLst>
                </a:gridCol>
                <a:gridCol w="287020">
                  <a:extLst>
                    <a:ext uri="{9D8B030D-6E8A-4147-A177-3AD203B41FA5}">
                      <a16:colId xmlns:a16="http://schemas.microsoft.com/office/drawing/2014/main" val="2311648352"/>
                    </a:ext>
                  </a:extLst>
                </a:gridCol>
                <a:gridCol w="218758">
                  <a:extLst>
                    <a:ext uri="{9D8B030D-6E8A-4147-A177-3AD203B41FA5}">
                      <a16:colId xmlns:a16="http://schemas.microsoft.com/office/drawing/2014/main" val="1506570406"/>
                    </a:ext>
                  </a:extLst>
                </a:gridCol>
                <a:gridCol w="177482">
                  <a:extLst>
                    <a:ext uri="{9D8B030D-6E8A-4147-A177-3AD203B41FA5}">
                      <a16:colId xmlns:a16="http://schemas.microsoft.com/office/drawing/2014/main" val="1264974575"/>
                    </a:ext>
                  </a:extLst>
                </a:gridCol>
              </a:tblGrid>
              <a:tr h="44165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GB" sz="600" b="1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Site</a:t>
                      </a: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GB" sz="600" b="1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A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GB" sz="600" b="1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B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6290766"/>
                  </a:ext>
                </a:extLst>
              </a:tr>
              <a:tr h="44165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1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pb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1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name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1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treat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1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y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1986441"/>
                  </a:ext>
                </a:extLst>
              </a:tr>
              <a:tr h="44165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 dirty="0" err="1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Sikasso</a:t>
                      </a:r>
                      <a:endParaRPr lang="en-GB" sz="600" b="0" i="0" u="none" strike="noStrike" dirty="0">
                        <a:solidFill>
                          <a:srgbClr val="A6A6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food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bat-man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K+Z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799811"/>
                  </a:ext>
                </a:extLst>
              </a:tr>
              <a:tr h="44165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too long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ROBIN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K+V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316496"/>
                  </a:ext>
                </a:extLst>
              </a:tr>
              <a:tr h="44165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not en…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robin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Z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1500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0659498"/>
                  </a:ext>
                </a:extLst>
              </a:tr>
              <a:tr h="44165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 dirty="0" err="1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Koulikoro</a:t>
                      </a:r>
                      <a:endParaRPr lang="en-GB" sz="600" b="0" i="0" u="none" strike="noStrike" dirty="0">
                        <a:solidFill>
                          <a:srgbClr val="A6A6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no pro...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bat-man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K+V+Z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3234449"/>
                  </a:ext>
                </a:extLst>
              </a:tr>
              <a:tr h="44165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lots of...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robin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K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0142822"/>
                  </a:ext>
                </a:extLst>
              </a:tr>
              <a:tr h="44165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didn't...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Batman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V+Z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 dirty="0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9294376"/>
                  </a:ext>
                </a:extLst>
              </a:tr>
            </a:tbl>
          </a:graphicData>
        </a:graphic>
      </p:graphicFrame>
      <p:graphicFrame>
        <p:nvGraphicFramePr>
          <p:cNvPr id="26" name="Table 25">
            <a:extLst>
              <a:ext uri="{FF2B5EF4-FFF2-40B4-BE49-F238E27FC236}">
                <a16:creationId xmlns:a16="http://schemas.microsoft.com/office/drawing/2014/main" id="{4E3C234A-8882-4E24-B5ED-6A1D43DACD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4877923"/>
              </p:ext>
            </p:extLst>
          </p:nvPr>
        </p:nvGraphicFramePr>
        <p:xfrm>
          <a:off x="4037030" y="1447355"/>
          <a:ext cx="1376045" cy="762000"/>
        </p:xfrm>
        <a:graphic>
          <a:graphicData uri="http://schemas.openxmlformats.org/drawingml/2006/table">
            <a:tbl>
              <a:tblPr/>
              <a:tblGrid>
                <a:gridCol w="86995">
                  <a:extLst>
                    <a:ext uri="{9D8B030D-6E8A-4147-A177-3AD203B41FA5}">
                      <a16:colId xmlns:a16="http://schemas.microsoft.com/office/drawing/2014/main" val="651554384"/>
                    </a:ext>
                  </a:extLst>
                </a:gridCol>
                <a:gridCol w="320358">
                  <a:extLst>
                    <a:ext uri="{9D8B030D-6E8A-4147-A177-3AD203B41FA5}">
                      <a16:colId xmlns:a16="http://schemas.microsoft.com/office/drawing/2014/main" val="3605153179"/>
                    </a:ext>
                  </a:extLst>
                </a:gridCol>
                <a:gridCol w="285432">
                  <a:extLst>
                    <a:ext uri="{9D8B030D-6E8A-4147-A177-3AD203B41FA5}">
                      <a16:colId xmlns:a16="http://schemas.microsoft.com/office/drawing/2014/main" val="4176591563"/>
                    </a:ext>
                  </a:extLst>
                </a:gridCol>
                <a:gridCol w="287020">
                  <a:extLst>
                    <a:ext uri="{9D8B030D-6E8A-4147-A177-3AD203B41FA5}">
                      <a16:colId xmlns:a16="http://schemas.microsoft.com/office/drawing/2014/main" val="2679739394"/>
                    </a:ext>
                  </a:extLst>
                </a:gridCol>
                <a:gridCol w="218758">
                  <a:extLst>
                    <a:ext uri="{9D8B030D-6E8A-4147-A177-3AD203B41FA5}">
                      <a16:colId xmlns:a16="http://schemas.microsoft.com/office/drawing/2014/main" val="288774951"/>
                    </a:ext>
                  </a:extLst>
                </a:gridCol>
                <a:gridCol w="177482">
                  <a:extLst>
                    <a:ext uri="{9D8B030D-6E8A-4147-A177-3AD203B41FA5}">
                      <a16:colId xmlns:a16="http://schemas.microsoft.com/office/drawing/2014/main" val="25473385"/>
                    </a:ext>
                  </a:extLst>
                </a:gridCol>
              </a:tblGrid>
              <a:tr h="5238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GB" sz="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Id</a:t>
                      </a: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8F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GB" sz="600" b="1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Site</a:t>
                      </a: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GB" sz="600" b="1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A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GB" sz="600" b="1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B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1744761"/>
                  </a:ext>
                </a:extLst>
              </a:tr>
              <a:tr h="52381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1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pb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1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name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1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treat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1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y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3849687"/>
                  </a:ext>
                </a:extLst>
              </a:tr>
              <a:tr h="70574"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 dirty="0" err="1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Sikasso</a:t>
                      </a:r>
                      <a:endParaRPr lang="en-GB" sz="600" b="0" i="0" u="none" strike="noStrike" dirty="0">
                        <a:solidFill>
                          <a:srgbClr val="A6A6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 dirty="0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food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bat-man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K+Z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7897792"/>
                  </a:ext>
                </a:extLst>
              </a:tr>
              <a:tr h="70574"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too long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 dirty="0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ROBIN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K+V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08188"/>
                  </a:ext>
                </a:extLst>
              </a:tr>
              <a:tr h="70574"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not en…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robin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Z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 dirty="0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1500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5736374"/>
                  </a:ext>
                </a:extLst>
              </a:tr>
              <a:tr h="70574"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Koulikoro</a:t>
                      </a:r>
                    </a:p>
                  </a:txBody>
                  <a:tcPr marL="3810" marR="3810" marT="381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 dirty="0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no pro...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bat-man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K+V+Z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5376724"/>
                  </a:ext>
                </a:extLst>
              </a:tr>
              <a:tr h="70574"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 dirty="0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lots of...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 dirty="0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robin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K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 dirty="0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896605"/>
                  </a:ext>
                </a:extLst>
              </a:tr>
              <a:tr h="70574"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didn't...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Batman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V+Z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 dirty="0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1162232"/>
                  </a:ext>
                </a:extLst>
              </a:tr>
            </a:tbl>
          </a:graphicData>
        </a:graphic>
      </p:graphicFrame>
      <p:graphicFrame>
        <p:nvGraphicFramePr>
          <p:cNvPr id="94" name="Table 93">
            <a:extLst>
              <a:ext uri="{FF2B5EF4-FFF2-40B4-BE49-F238E27FC236}">
                <a16:creationId xmlns:a16="http://schemas.microsoft.com/office/drawing/2014/main" id="{44AE11E0-4E8A-415A-A7F4-93E127D356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8025743"/>
              </p:ext>
            </p:extLst>
          </p:nvPr>
        </p:nvGraphicFramePr>
        <p:xfrm>
          <a:off x="5907178" y="1433400"/>
          <a:ext cx="1376045" cy="762000"/>
        </p:xfrm>
        <a:graphic>
          <a:graphicData uri="http://schemas.openxmlformats.org/drawingml/2006/table">
            <a:tbl>
              <a:tblPr/>
              <a:tblGrid>
                <a:gridCol w="86995">
                  <a:extLst>
                    <a:ext uri="{9D8B030D-6E8A-4147-A177-3AD203B41FA5}">
                      <a16:colId xmlns:a16="http://schemas.microsoft.com/office/drawing/2014/main" val="651554384"/>
                    </a:ext>
                  </a:extLst>
                </a:gridCol>
                <a:gridCol w="320358">
                  <a:extLst>
                    <a:ext uri="{9D8B030D-6E8A-4147-A177-3AD203B41FA5}">
                      <a16:colId xmlns:a16="http://schemas.microsoft.com/office/drawing/2014/main" val="3605153179"/>
                    </a:ext>
                  </a:extLst>
                </a:gridCol>
                <a:gridCol w="285432">
                  <a:extLst>
                    <a:ext uri="{9D8B030D-6E8A-4147-A177-3AD203B41FA5}">
                      <a16:colId xmlns:a16="http://schemas.microsoft.com/office/drawing/2014/main" val="4176591563"/>
                    </a:ext>
                  </a:extLst>
                </a:gridCol>
                <a:gridCol w="287020">
                  <a:extLst>
                    <a:ext uri="{9D8B030D-6E8A-4147-A177-3AD203B41FA5}">
                      <a16:colId xmlns:a16="http://schemas.microsoft.com/office/drawing/2014/main" val="2679739394"/>
                    </a:ext>
                  </a:extLst>
                </a:gridCol>
                <a:gridCol w="218758">
                  <a:extLst>
                    <a:ext uri="{9D8B030D-6E8A-4147-A177-3AD203B41FA5}">
                      <a16:colId xmlns:a16="http://schemas.microsoft.com/office/drawing/2014/main" val="288774951"/>
                    </a:ext>
                  </a:extLst>
                </a:gridCol>
                <a:gridCol w="177482">
                  <a:extLst>
                    <a:ext uri="{9D8B030D-6E8A-4147-A177-3AD203B41FA5}">
                      <a16:colId xmlns:a16="http://schemas.microsoft.com/office/drawing/2014/main" val="25473385"/>
                    </a:ext>
                  </a:extLst>
                </a:gridCol>
              </a:tblGrid>
              <a:tr h="5238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GB" sz="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Id</a:t>
                      </a: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8F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GB" sz="600" b="1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Site</a:t>
                      </a: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GB" sz="600" b="1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A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GB" sz="600" b="1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B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1744761"/>
                  </a:ext>
                </a:extLst>
              </a:tr>
              <a:tr h="52381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1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pb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1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name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1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treat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1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y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3849687"/>
                  </a:ext>
                </a:extLst>
              </a:tr>
              <a:tr h="70574"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 dirty="0" err="1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Sikasso</a:t>
                      </a:r>
                      <a:endParaRPr lang="en-GB" sz="600" b="0" i="0" u="none" strike="noStrike" dirty="0">
                        <a:solidFill>
                          <a:srgbClr val="A6A6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 dirty="0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food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bat-man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K+Z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7897792"/>
                  </a:ext>
                </a:extLst>
              </a:tr>
              <a:tr h="70574"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too long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 dirty="0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ROBIN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K+V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08188"/>
                  </a:ext>
                </a:extLst>
              </a:tr>
              <a:tr h="70574"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not en…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robin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Z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 dirty="0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1500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5736374"/>
                  </a:ext>
                </a:extLst>
              </a:tr>
              <a:tr h="70574"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Koulikoro</a:t>
                      </a: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no pro...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bat-man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K+V+Z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5376724"/>
                  </a:ext>
                </a:extLst>
              </a:tr>
              <a:tr h="70574"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lots of...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 dirty="0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robin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K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896605"/>
                  </a:ext>
                </a:extLst>
              </a:tr>
              <a:tr h="70574"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didn't...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Batman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V+Z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 dirty="0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1162232"/>
                  </a:ext>
                </a:extLst>
              </a:tr>
            </a:tbl>
          </a:graphicData>
        </a:graphic>
      </p:graphicFrame>
      <p:graphicFrame>
        <p:nvGraphicFramePr>
          <p:cNvPr id="95" name="Table 94">
            <a:extLst>
              <a:ext uri="{FF2B5EF4-FFF2-40B4-BE49-F238E27FC236}">
                <a16:creationId xmlns:a16="http://schemas.microsoft.com/office/drawing/2014/main" id="{728DB81E-1905-443E-AD66-2E34097828D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9957386"/>
              </p:ext>
            </p:extLst>
          </p:nvPr>
        </p:nvGraphicFramePr>
        <p:xfrm>
          <a:off x="6962070" y="1617850"/>
          <a:ext cx="1376045" cy="762000"/>
        </p:xfrm>
        <a:graphic>
          <a:graphicData uri="http://schemas.openxmlformats.org/drawingml/2006/table">
            <a:tbl>
              <a:tblPr/>
              <a:tblGrid>
                <a:gridCol w="86995">
                  <a:extLst>
                    <a:ext uri="{9D8B030D-6E8A-4147-A177-3AD203B41FA5}">
                      <a16:colId xmlns:a16="http://schemas.microsoft.com/office/drawing/2014/main" val="651554384"/>
                    </a:ext>
                  </a:extLst>
                </a:gridCol>
                <a:gridCol w="320358">
                  <a:extLst>
                    <a:ext uri="{9D8B030D-6E8A-4147-A177-3AD203B41FA5}">
                      <a16:colId xmlns:a16="http://schemas.microsoft.com/office/drawing/2014/main" val="3605153179"/>
                    </a:ext>
                  </a:extLst>
                </a:gridCol>
                <a:gridCol w="285432">
                  <a:extLst>
                    <a:ext uri="{9D8B030D-6E8A-4147-A177-3AD203B41FA5}">
                      <a16:colId xmlns:a16="http://schemas.microsoft.com/office/drawing/2014/main" val="4176591563"/>
                    </a:ext>
                  </a:extLst>
                </a:gridCol>
                <a:gridCol w="287020">
                  <a:extLst>
                    <a:ext uri="{9D8B030D-6E8A-4147-A177-3AD203B41FA5}">
                      <a16:colId xmlns:a16="http://schemas.microsoft.com/office/drawing/2014/main" val="2679739394"/>
                    </a:ext>
                  </a:extLst>
                </a:gridCol>
                <a:gridCol w="218758">
                  <a:extLst>
                    <a:ext uri="{9D8B030D-6E8A-4147-A177-3AD203B41FA5}">
                      <a16:colId xmlns:a16="http://schemas.microsoft.com/office/drawing/2014/main" val="288774951"/>
                    </a:ext>
                  </a:extLst>
                </a:gridCol>
                <a:gridCol w="177482">
                  <a:extLst>
                    <a:ext uri="{9D8B030D-6E8A-4147-A177-3AD203B41FA5}">
                      <a16:colId xmlns:a16="http://schemas.microsoft.com/office/drawing/2014/main" val="25473385"/>
                    </a:ext>
                  </a:extLst>
                </a:gridCol>
              </a:tblGrid>
              <a:tr h="5238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GB" sz="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Id</a:t>
                      </a: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8F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GB" sz="600" b="1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Site</a:t>
                      </a: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GB" sz="600" b="1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A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GB" sz="600" b="1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B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1744761"/>
                  </a:ext>
                </a:extLst>
              </a:tr>
              <a:tr h="52381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1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pb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1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name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1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treat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1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y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3849687"/>
                  </a:ext>
                </a:extLst>
              </a:tr>
              <a:tr h="70574"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 dirty="0" err="1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Sikasso</a:t>
                      </a:r>
                      <a:endParaRPr lang="en-GB" sz="600" b="0" i="0" u="none" strike="noStrike" dirty="0">
                        <a:solidFill>
                          <a:srgbClr val="A6A6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 dirty="0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food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bat-man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K+Z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7897792"/>
                  </a:ext>
                </a:extLst>
              </a:tr>
              <a:tr h="70574"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too long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 dirty="0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ROBIN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K+V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08188"/>
                  </a:ext>
                </a:extLst>
              </a:tr>
              <a:tr h="70574"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not en…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robin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Z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 dirty="0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1500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5736374"/>
                  </a:ext>
                </a:extLst>
              </a:tr>
              <a:tr h="70574"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Koulikoro</a:t>
                      </a: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no pro...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bat-man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K+V+Z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5376724"/>
                  </a:ext>
                </a:extLst>
              </a:tr>
              <a:tr h="70574"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lots of...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 dirty="0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robin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K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896605"/>
                  </a:ext>
                </a:extLst>
              </a:tr>
              <a:tr h="70574"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didn't...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Batman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V+Z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 dirty="0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1162232"/>
                  </a:ext>
                </a:extLst>
              </a:tr>
            </a:tbl>
          </a:graphicData>
        </a:graphic>
      </p:graphicFrame>
      <p:sp>
        <p:nvSpPr>
          <p:cNvPr id="96" name="Arrow: Right 95">
            <a:extLst>
              <a:ext uri="{FF2B5EF4-FFF2-40B4-BE49-F238E27FC236}">
                <a16:creationId xmlns:a16="http://schemas.microsoft.com/office/drawing/2014/main" id="{8F3A7C28-4C6C-47C6-B752-9E999E24E1A5}"/>
              </a:ext>
            </a:extLst>
          </p:cNvPr>
          <p:cNvSpPr/>
          <p:nvPr/>
        </p:nvSpPr>
        <p:spPr>
          <a:xfrm>
            <a:off x="5516981" y="1752823"/>
            <a:ext cx="273381" cy="215876"/>
          </a:xfrm>
          <a:prstGeom prst="rightArrow">
            <a:avLst/>
          </a:prstGeom>
          <a:solidFill>
            <a:srgbClr val="BE8411">
              <a:alpha val="50196"/>
            </a:srgb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4570" tIns="54570" rIns="54570" bIns="54570" numCol="1" spcCol="38100" rtlCol="0" anchor="ctr">
            <a:spAutoFit/>
          </a:bodyPr>
          <a:lstStyle/>
          <a:p>
            <a:pPr marL="0" marR="0" indent="0" algn="l" defTabSz="584200" rtl="0" fontAlgn="auto" latinLnBrk="0" hangingPunc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GB" sz="12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pic>
        <p:nvPicPr>
          <p:cNvPr id="28" name="Graphic 27" descr="Lock">
            <a:extLst>
              <a:ext uri="{FF2B5EF4-FFF2-40B4-BE49-F238E27FC236}">
                <a16:creationId xmlns:a16="http://schemas.microsoft.com/office/drawing/2014/main" id="{0BCCF9D2-9F76-423A-BB9E-B46C03B8618A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232580" y="1423662"/>
            <a:ext cx="634057" cy="634057"/>
          </a:xfrm>
          <a:prstGeom prst="rect">
            <a:avLst/>
          </a:prstGeom>
        </p:spPr>
      </p:pic>
      <p:pic>
        <p:nvPicPr>
          <p:cNvPr id="30" name="Graphic 29" descr="Pencil">
            <a:extLst>
              <a:ext uri="{FF2B5EF4-FFF2-40B4-BE49-F238E27FC236}">
                <a16:creationId xmlns:a16="http://schemas.microsoft.com/office/drawing/2014/main" id="{837EAFF2-FD22-4682-A40C-4618BD423BAD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7519386" y="1667075"/>
            <a:ext cx="576468" cy="576468"/>
          </a:xfrm>
          <a:prstGeom prst="rect">
            <a:avLst/>
          </a:prstGeom>
        </p:spPr>
      </p:pic>
      <p:pic>
        <p:nvPicPr>
          <p:cNvPr id="104" name="Graphic 103" descr="Lock">
            <a:extLst>
              <a:ext uri="{FF2B5EF4-FFF2-40B4-BE49-F238E27FC236}">
                <a16:creationId xmlns:a16="http://schemas.microsoft.com/office/drawing/2014/main" id="{0A569C9D-498A-428C-B215-51AEB765AC98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8303885" y="1267829"/>
            <a:ext cx="289209" cy="289209"/>
          </a:xfrm>
          <a:prstGeom prst="rect">
            <a:avLst/>
          </a:prstGeom>
        </p:spPr>
      </p:pic>
      <p:pic>
        <p:nvPicPr>
          <p:cNvPr id="105" name="Graphic 104" descr="Lock">
            <a:extLst>
              <a:ext uri="{FF2B5EF4-FFF2-40B4-BE49-F238E27FC236}">
                <a16:creationId xmlns:a16="http://schemas.microsoft.com/office/drawing/2014/main" id="{07E88287-3774-4FA3-AA41-C8322D7E13C4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7203498" y="1096235"/>
            <a:ext cx="289209" cy="289209"/>
          </a:xfrm>
          <a:prstGeom prst="rect">
            <a:avLst/>
          </a:prstGeom>
        </p:spPr>
      </p:pic>
      <p:sp>
        <p:nvSpPr>
          <p:cNvPr id="106" name="Layout Suggestions">
            <a:extLst>
              <a:ext uri="{FF2B5EF4-FFF2-40B4-BE49-F238E27FC236}">
                <a16:creationId xmlns:a16="http://schemas.microsoft.com/office/drawing/2014/main" id="{D3290923-5D19-41D4-835C-B9CAAE9BBFA3}"/>
              </a:ext>
            </a:extLst>
          </p:cNvPr>
          <p:cNvSpPr txBox="1"/>
          <p:nvPr/>
        </p:nvSpPr>
        <p:spPr>
          <a:xfrm>
            <a:off x="12231616" y="2881465"/>
            <a:ext cx="1175002" cy="2016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12700" tIns="12700" rIns="12700" bIns="12700" anchor="ctr">
            <a:spAutoFit/>
          </a:bodyPr>
          <a:lstStyle/>
          <a:p>
            <a:pPr lvl="1" indent="0">
              <a:lnSpc>
                <a:spcPct val="80000"/>
              </a:lnSpc>
              <a:spcBef>
                <a:spcPts val="0"/>
              </a:spcBef>
              <a:defRPr sz="2500" b="0">
                <a:solidFill>
                  <a:srgbClr val="628DB5"/>
                </a:solidFill>
              </a:defRPr>
            </a:pPr>
            <a:r>
              <a:rPr lang="fr-FR" sz="1400" dirty="0">
                <a:solidFill>
                  <a:schemeClr val="accent3">
                    <a:lumMod val="25000"/>
                  </a:schemeClr>
                </a:solidFill>
              </a:rPr>
              <a:t>Outils suggérés</a:t>
            </a:r>
          </a:p>
        </p:txBody>
      </p:sp>
      <p:sp>
        <p:nvSpPr>
          <p:cNvPr id="107" name="Quickly identify content with a package hexsticker (if available)…">
            <a:extLst>
              <a:ext uri="{FF2B5EF4-FFF2-40B4-BE49-F238E27FC236}">
                <a16:creationId xmlns:a16="http://schemas.microsoft.com/office/drawing/2014/main" id="{F080960B-D591-40B2-A070-53A47944F8ED}"/>
              </a:ext>
            </a:extLst>
          </p:cNvPr>
          <p:cNvSpPr txBox="1"/>
          <p:nvPr/>
        </p:nvSpPr>
        <p:spPr>
          <a:xfrm>
            <a:off x="12260644" y="3153305"/>
            <a:ext cx="2052131" cy="4810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54570" tIns="54570" rIns="54570" bIns="54570">
            <a:spAutoFit/>
          </a:bodyPr>
          <a:lstStyle/>
          <a:p>
            <a:pPr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Light"/>
              </a:defRPr>
            </a:pPr>
            <a:r>
              <a:rPr lang="en-GB" dirty="0">
                <a:latin typeface="+mn-lt"/>
                <a:ea typeface="Source Sans Pro SemiBold" panose="020B0603030403020204" pitchFamily="34" charset="0"/>
                <a:sym typeface="Source Sans Pro"/>
              </a:rPr>
              <a:t>ODK</a:t>
            </a:r>
          </a:p>
          <a:p>
            <a:pPr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Light"/>
              </a:defRPr>
            </a:pPr>
            <a:r>
              <a:rPr lang="en-GB" dirty="0">
                <a:latin typeface="+mn-lt"/>
                <a:ea typeface="Source Sans Pro SemiBold" panose="020B0603030403020204" pitchFamily="34" charset="0"/>
                <a:sym typeface="Source Sans Pro"/>
              </a:rPr>
              <a:t>Excel</a:t>
            </a:r>
          </a:p>
        </p:txBody>
      </p:sp>
      <p:sp>
        <p:nvSpPr>
          <p:cNvPr id="108" name="Layout Suggestions">
            <a:extLst>
              <a:ext uri="{FF2B5EF4-FFF2-40B4-BE49-F238E27FC236}">
                <a16:creationId xmlns:a16="http://schemas.microsoft.com/office/drawing/2014/main" id="{E65A60F6-DD9C-4354-AAD4-9134E9DAF229}"/>
              </a:ext>
            </a:extLst>
          </p:cNvPr>
          <p:cNvSpPr txBox="1"/>
          <p:nvPr/>
        </p:nvSpPr>
        <p:spPr>
          <a:xfrm>
            <a:off x="12224058" y="6094803"/>
            <a:ext cx="1175002" cy="2016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12700" tIns="12700" rIns="12700" bIns="12700" anchor="ctr">
            <a:spAutoFit/>
          </a:bodyPr>
          <a:lstStyle/>
          <a:p>
            <a:pPr lvl="1" indent="0">
              <a:lnSpc>
                <a:spcPct val="80000"/>
              </a:lnSpc>
              <a:spcBef>
                <a:spcPts val="0"/>
              </a:spcBef>
              <a:defRPr sz="2500" b="0">
                <a:solidFill>
                  <a:srgbClr val="628DB5"/>
                </a:solidFill>
              </a:defRPr>
            </a:pPr>
            <a:r>
              <a:rPr lang="fr-FR" sz="1400" dirty="0">
                <a:solidFill>
                  <a:schemeClr val="accent3">
                    <a:lumMod val="25000"/>
                  </a:schemeClr>
                </a:solidFill>
              </a:rPr>
              <a:t>Outils suggérés</a:t>
            </a:r>
          </a:p>
        </p:txBody>
      </p:sp>
      <p:sp>
        <p:nvSpPr>
          <p:cNvPr id="109" name="Quickly identify content with a package hexsticker (if available)…">
            <a:extLst>
              <a:ext uri="{FF2B5EF4-FFF2-40B4-BE49-F238E27FC236}">
                <a16:creationId xmlns:a16="http://schemas.microsoft.com/office/drawing/2014/main" id="{77A14141-711D-44EB-B9BE-8F78B969B6E4}"/>
              </a:ext>
            </a:extLst>
          </p:cNvPr>
          <p:cNvSpPr txBox="1"/>
          <p:nvPr/>
        </p:nvSpPr>
        <p:spPr>
          <a:xfrm>
            <a:off x="12253085" y="6386147"/>
            <a:ext cx="2052131" cy="68574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54570" tIns="54570" rIns="54570" bIns="54570">
            <a:spAutoFit/>
          </a:bodyPr>
          <a:lstStyle/>
          <a:p>
            <a:pPr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Light"/>
              </a:defRPr>
            </a:pPr>
            <a:r>
              <a:rPr lang="en-GB" b="0" dirty="0">
                <a:solidFill>
                  <a:srgbClr val="000000"/>
                </a:solidFill>
                <a:sym typeface="Source Sans Pro Light"/>
              </a:rPr>
              <a:t>Open Refine</a:t>
            </a:r>
            <a:endParaRPr lang="en-GB" b="0" dirty="0">
              <a:solidFill>
                <a:srgbClr val="000000"/>
              </a:solidFill>
              <a:latin typeface="+mn-lt"/>
              <a:sym typeface="Source Sans Pro Light"/>
            </a:endParaRPr>
          </a:p>
          <a:p>
            <a:pPr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Light"/>
              </a:defRPr>
            </a:pPr>
            <a:r>
              <a:rPr lang="en-GB" b="0" dirty="0" err="1">
                <a:latin typeface="+mn-lt"/>
              </a:rPr>
              <a:t>Rstudio</a:t>
            </a:r>
            <a:endParaRPr lang="en-GB" b="0" dirty="0">
              <a:latin typeface="+mn-lt"/>
            </a:endParaRPr>
          </a:p>
          <a:p>
            <a:pPr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Light"/>
              </a:defRPr>
            </a:pPr>
            <a:r>
              <a:rPr lang="en-GB" b="0" dirty="0" err="1">
                <a:latin typeface="+mn-lt"/>
              </a:rPr>
              <a:t>Rinstat</a:t>
            </a:r>
            <a:endParaRPr lang="en-GB" b="0" dirty="0">
              <a:latin typeface="+mn-lt"/>
            </a:endParaRPr>
          </a:p>
        </p:txBody>
      </p:sp>
      <p:sp>
        <p:nvSpPr>
          <p:cNvPr id="111" name="Layout Suggestions">
            <a:extLst>
              <a:ext uri="{FF2B5EF4-FFF2-40B4-BE49-F238E27FC236}">
                <a16:creationId xmlns:a16="http://schemas.microsoft.com/office/drawing/2014/main" id="{B7F565D8-BE83-4EC0-A0DA-AE955C162A5A}"/>
              </a:ext>
            </a:extLst>
          </p:cNvPr>
          <p:cNvSpPr txBox="1"/>
          <p:nvPr/>
        </p:nvSpPr>
        <p:spPr>
          <a:xfrm>
            <a:off x="10948328" y="9579645"/>
            <a:ext cx="2180084" cy="3740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12700" tIns="12700" rIns="12700" bIns="12700" anchor="ctr">
            <a:spAutoFit/>
          </a:bodyPr>
          <a:lstStyle/>
          <a:p>
            <a:pPr lvl="1" indent="0">
              <a:lnSpc>
                <a:spcPct val="80000"/>
              </a:lnSpc>
              <a:spcBef>
                <a:spcPts val="0"/>
              </a:spcBef>
              <a:defRPr sz="2500" b="0">
                <a:solidFill>
                  <a:srgbClr val="628DB5"/>
                </a:solidFill>
              </a:defRPr>
            </a:pPr>
            <a:r>
              <a:rPr lang="en-GB" sz="1400" dirty="0" err="1">
                <a:solidFill>
                  <a:srgbClr val="7E5D00"/>
                </a:solidFill>
                <a:latin typeface="Source Sans Pro SemiBold" panose="020B0603030403020204" pitchFamily="34" charset="0"/>
              </a:rPr>
              <a:t>Autres</a:t>
            </a:r>
            <a:r>
              <a:rPr lang="en-GB" sz="1400" dirty="0">
                <a:solidFill>
                  <a:srgbClr val="7E5D00"/>
                </a:solidFill>
                <a:latin typeface="Source Sans Pro SemiBold" panose="020B0603030403020204" pitchFamily="34" charset="0"/>
              </a:rPr>
              <a:t> </a:t>
            </a:r>
            <a:r>
              <a:rPr lang="en-GB" sz="1400" dirty="0" err="1">
                <a:solidFill>
                  <a:srgbClr val="7E5D00"/>
                </a:solidFill>
                <a:latin typeface="Source Sans Pro SemiBold" panose="020B0603030403020204" pitchFamily="34" charset="0"/>
              </a:rPr>
              <a:t>ressources</a:t>
            </a:r>
            <a:r>
              <a:rPr lang="en-GB" sz="1400" dirty="0">
                <a:solidFill>
                  <a:srgbClr val="7E5D00"/>
                </a:solidFill>
                <a:latin typeface="Source Sans Pro SemiBold" panose="020B0603030403020204" pitchFamily="34" charset="0"/>
              </a:rPr>
              <a:t>, </a:t>
            </a:r>
            <a:r>
              <a:rPr lang="en-GB" sz="1400" dirty="0" err="1">
                <a:solidFill>
                  <a:srgbClr val="7E5D00"/>
                </a:solidFill>
                <a:latin typeface="Source Sans Pro SemiBold" panose="020B0603030403020204" pitchFamily="34" charset="0"/>
              </a:rPr>
              <a:t>conseils</a:t>
            </a:r>
            <a:r>
              <a:rPr lang="en-GB" sz="1400" dirty="0">
                <a:solidFill>
                  <a:srgbClr val="7E5D00"/>
                </a:solidFill>
                <a:latin typeface="Source Sans Pro SemiBold" panose="020B0603030403020204" pitchFamily="34" charset="0"/>
              </a:rPr>
              <a:t>, </a:t>
            </a:r>
          </a:p>
          <a:p>
            <a:pPr lvl="1" indent="0">
              <a:lnSpc>
                <a:spcPct val="80000"/>
              </a:lnSpc>
              <a:spcBef>
                <a:spcPts val="0"/>
              </a:spcBef>
              <a:defRPr sz="2500" b="0">
                <a:solidFill>
                  <a:srgbClr val="628DB5"/>
                </a:solidFill>
              </a:defRPr>
            </a:pPr>
            <a:r>
              <a:rPr lang="en-GB" sz="1400" dirty="0">
                <a:solidFill>
                  <a:srgbClr val="7E5D00"/>
                </a:solidFill>
                <a:latin typeface="Source Sans Pro SemiBold" panose="020B0603030403020204" pitchFamily="34" charset="0"/>
              </a:rPr>
              <a:t>recommendations sur:</a:t>
            </a:r>
            <a:endParaRPr sz="1400" dirty="0">
              <a:solidFill>
                <a:srgbClr val="7E5D00"/>
              </a:solidFill>
              <a:latin typeface="Source Sans Pro SemiBold" panose="020B0603030403020204" pitchFamily="34" charset="0"/>
            </a:endParaRPr>
          </a:p>
        </p:txBody>
      </p:sp>
      <p:sp>
        <p:nvSpPr>
          <p:cNvPr id="112" name="Quickly identify content with a package hexsticker (if available)…">
            <a:extLst>
              <a:ext uri="{FF2B5EF4-FFF2-40B4-BE49-F238E27FC236}">
                <a16:creationId xmlns:a16="http://schemas.microsoft.com/office/drawing/2014/main" id="{E1D22B78-1F6B-4BA4-BC9C-3400B0F1D535}"/>
              </a:ext>
            </a:extLst>
          </p:cNvPr>
          <p:cNvSpPr txBox="1"/>
          <p:nvPr/>
        </p:nvSpPr>
        <p:spPr>
          <a:xfrm>
            <a:off x="10948328" y="9994236"/>
            <a:ext cx="2052131" cy="27640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54570" tIns="54570" rIns="54570" bIns="54570">
            <a:spAutoFit/>
          </a:bodyPr>
          <a:lstStyle/>
          <a:p>
            <a:pPr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Light"/>
              </a:defRPr>
            </a:pPr>
            <a:r>
              <a:rPr lang="en-GB" b="0" dirty="0">
                <a:solidFill>
                  <a:srgbClr val="000000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stats4sd.org/resources</a:t>
            </a:r>
          </a:p>
        </p:txBody>
      </p:sp>
      <p:sp>
        <p:nvSpPr>
          <p:cNvPr id="85" name="Layout Suggestions">
            <a:extLst>
              <a:ext uri="{FF2B5EF4-FFF2-40B4-BE49-F238E27FC236}">
                <a16:creationId xmlns:a16="http://schemas.microsoft.com/office/drawing/2014/main" id="{55C44EDA-8C0A-4C8E-9E45-3B5B329DAA09}"/>
              </a:ext>
            </a:extLst>
          </p:cNvPr>
          <p:cNvSpPr txBox="1"/>
          <p:nvPr/>
        </p:nvSpPr>
        <p:spPr>
          <a:xfrm>
            <a:off x="12215159" y="1036368"/>
            <a:ext cx="1175002" cy="2016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12700" tIns="12700" rIns="12700" bIns="12700" anchor="ctr">
            <a:spAutoFit/>
          </a:bodyPr>
          <a:lstStyle/>
          <a:p>
            <a:pPr lvl="1" indent="0">
              <a:lnSpc>
                <a:spcPct val="80000"/>
              </a:lnSpc>
              <a:spcBef>
                <a:spcPts val="0"/>
              </a:spcBef>
              <a:defRPr sz="2500" b="0">
                <a:solidFill>
                  <a:srgbClr val="628DB5"/>
                </a:solidFill>
              </a:defRPr>
            </a:pPr>
            <a:r>
              <a:rPr lang="fr-FR" sz="1400" dirty="0">
                <a:solidFill>
                  <a:schemeClr val="accent3">
                    <a:lumMod val="25000"/>
                  </a:schemeClr>
                </a:solidFill>
              </a:rPr>
              <a:t>O</a:t>
            </a:r>
            <a:r>
              <a:rPr lang="en-GB" sz="1400" dirty="0" err="1">
                <a:solidFill>
                  <a:schemeClr val="accent3">
                    <a:lumMod val="25000"/>
                  </a:schemeClr>
                </a:solidFill>
              </a:rPr>
              <a:t>utils</a:t>
            </a:r>
            <a:r>
              <a:rPr lang="en-GB" sz="1400" dirty="0">
                <a:solidFill>
                  <a:schemeClr val="accent3">
                    <a:lumMod val="25000"/>
                  </a:schemeClr>
                </a:solidFill>
              </a:rPr>
              <a:t> </a:t>
            </a:r>
            <a:r>
              <a:rPr lang="en-GB" sz="1400" dirty="0" err="1">
                <a:solidFill>
                  <a:schemeClr val="accent3">
                    <a:lumMod val="25000"/>
                  </a:schemeClr>
                </a:solidFill>
              </a:rPr>
              <a:t>suggérés</a:t>
            </a:r>
            <a:endParaRPr sz="1400" dirty="0">
              <a:solidFill>
                <a:schemeClr val="accent3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866478"/>
      </p:ext>
    </p:extLst>
  </p:cSld>
  <p:clrMapOvr>
    <a:masterClrMapping/>
  </p:clrMapOvr>
  <p:transition spd="med"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theme1.xml><?xml version="1.0" encoding="utf-8"?>
<a:theme xmlns:a="http://schemas.openxmlformats.org/drawingml/2006/main" name="White">
  <a:themeElements>
    <a:clrScheme name="White">
      <a:dk1>
        <a:srgbClr val="4C4C4C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F7DCA7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Source Sans Pro Light"/>
        <a:ea typeface="Source Sans Pro Light"/>
        <a:cs typeface="Source Sans Pro Light"/>
      </a:majorFont>
      <a:minorFont>
        <a:latin typeface="Source Sans Pro Light"/>
        <a:ea typeface="Source Sans Pro Light"/>
        <a:cs typeface="Source Sans Pro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38100" dist="25400" dir="5400000" rotWithShape="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4570" tIns="54570" rIns="54570" bIns="54570" numCol="1" spcCol="38100" rtlCol="0" anchor="ctr">
        <a:spAutoFit/>
      </a:bodyPr>
      <a:lstStyle>
        <a:defPPr marL="0" marR="0" indent="0" algn="l" defTabSz="584200" rtl="0" fontAlgn="auto" latinLnBrk="0" hangingPunct="0">
          <a:lnSpc>
            <a:spcPct val="8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Source Sans Pro"/>
            <a:ea typeface="Source Sans Pro"/>
            <a:cs typeface="Source Sans Pro"/>
            <a:sym typeface="Source Sans Pro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4570" tIns="54570" rIns="54570" bIns="54570" numCol="1" spcCol="38100" rtlCol="0" anchor="ctr">
        <a:spAutoFit/>
      </a:bodyPr>
      <a:lstStyle>
        <a:defPPr marL="0" marR="0" indent="0" algn="l" defTabSz="584200" rtl="0" fontAlgn="auto" latinLnBrk="0" hangingPunct="0">
          <a:lnSpc>
            <a:spcPct val="100000"/>
          </a:lnSpc>
          <a:spcBef>
            <a:spcPts val="200"/>
          </a:spcBef>
          <a:spcAft>
            <a:spcPts val="0"/>
          </a:spcAft>
          <a:buClrTx/>
          <a:buSzTx/>
          <a:buFontTx/>
          <a:buNone/>
          <a:tabLst/>
          <a:defRPr kumimoji="0" sz="1200" b="1" i="0" u="none" strike="noStrike" cap="none" spc="0" normalizeH="0" baseline="0">
            <a:ln>
              <a:noFill/>
            </a:ln>
            <a:solidFill>
              <a:srgbClr val="4C4C4C"/>
            </a:solidFill>
            <a:effectLst/>
            <a:uFillTx/>
            <a:latin typeface="Source Sans Pro"/>
            <a:ea typeface="Source Sans Pro"/>
            <a:cs typeface="Source Sans Pro"/>
            <a:sym typeface="Source Sans Pro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F7DCA7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Source Sans Pro Light"/>
        <a:ea typeface="Source Sans Pro Light"/>
        <a:cs typeface="Source Sans Pro Light"/>
      </a:majorFont>
      <a:minorFont>
        <a:latin typeface="Source Sans Pro Light"/>
        <a:ea typeface="Source Sans Pro Light"/>
        <a:cs typeface="Source Sans Pro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38100" dist="25400" dir="5400000" rotWithShape="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4570" tIns="54570" rIns="54570" bIns="54570" numCol="1" spcCol="38100" rtlCol="0" anchor="ctr">
        <a:spAutoFit/>
      </a:bodyPr>
      <a:lstStyle>
        <a:defPPr marL="0" marR="0" indent="0" algn="l" defTabSz="584200" rtl="0" fontAlgn="auto" latinLnBrk="0" hangingPunct="0">
          <a:lnSpc>
            <a:spcPct val="8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Source Sans Pro"/>
            <a:ea typeface="Source Sans Pro"/>
            <a:cs typeface="Source Sans Pro"/>
            <a:sym typeface="Source Sans Pro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4570" tIns="54570" rIns="54570" bIns="54570" numCol="1" spcCol="38100" rtlCol="0" anchor="ctr">
        <a:spAutoFit/>
      </a:bodyPr>
      <a:lstStyle>
        <a:defPPr marL="0" marR="0" indent="0" algn="l" defTabSz="584200" rtl="0" fontAlgn="auto" latinLnBrk="0" hangingPunct="0">
          <a:lnSpc>
            <a:spcPct val="100000"/>
          </a:lnSpc>
          <a:spcBef>
            <a:spcPts val="200"/>
          </a:spcBef>
          <a:spcAft>
            <a:spcPts val="0"/>
          </a:spcAft>
          <a:buClrTx/>
          <a:buSzTx/>
          <a:buFontTx/>
          <a:buNone/>
          <a:tabLst/>
          <a:defRPr kumimoji="0" sz="1200" b="1" i="0" u="none" strike="noStrike" cap="none" spc="0" normalizeH="0" baseline="0">
            <a:ln>
              <a:noFill/>
            </a:ln>
            <a:solidFill>
              <a:srgbClr val="4C4C4C"/>
            </a:solidFill>
            <a:effectLst/>
            <a:uFillTx/>
            <a:latin typeface="Source Sans Pro"/>
            <a:ea typeface="Source Sans Pro"/>
            <a:cs typeface="Source Sans Pro"/>
            <a:sym typeface="Source Sans Pro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1038</Words>
  <Application>Microsoft Office PowerPoint</Application>
  <PresentationFormat>Custom</PresentationFormat>
  <Paragraphs>649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Avenir Roman</vt:lpstr>
      <vt:lpstr>Calibri</vt:lpstr>
      <vt:lpstr>Helvetica Light</vt:lpstr>
      <vt:lpstr>Source Sans Pro</vt:lpstr>
      <vt:lpstr>Source Sans Pro Light</vt:lpstr>
      <vt:lpstr>Source Sans Pro Semibold</vt:lpstr>
      <vt:lpstr>Source Sans Pro Semibold</vt:lpstr>
      <vt:lpstr>White</vt:lpstr>
      <vt:lpstr>Bien analyser ses données : : PLAN DE ROUTE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Bien analyser ses données - PLAN DE ROUTE</dc:title>
  <dc:creator>Nicolas Greliche</dc:creator>
  <cp:lastModifiedBy>Nicolas Greliche</cp:lastModifiedBy>
  <cp:revision>124</cp:revision>
  <dcterms:modified xsi:type="dcterms:W3CDTF">2020-01-22T14:17:18Z</dcterms:modified>
</cp:coreProperties>
</file>