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94"/>
  </p:notesMasterIdLst>
  <p:sldIdLst>
    <p:sldId id="261" r:id="rId3"/>
    <p:sldId id="274" r:id="rId4"/>
    <p:sldId id="275" r:id="rId5"/>
    <p:sldId id="276" r:id="rId6"/>
    <p:sldId id="277" r:id="rId7"/>
    <p:sldId id="279" r:id="rId8"/>
    <p:sldId id="280" r:id="rId9"/>
    <p:sldId id="281" r:id="rId10"/>
    <p:sldId id="282" r:id="rId11"/>
    <p:sldId id="284" r:id="rId12"/>
    <p:sldId id="257" r:id="rId13"/>
    <p:sldId id="300" r:id="rId14"/>
    <p:sldId id="287" r:id="rId15"/>
    <p:sldId id="260" r:id="rId16"/>
    <p:sldId id="264" r:id="rId17"/>
    <p:sldId id="269" r:id="rId18"/>
    <p:sldId id="268" r:id="rId19"/>
    <p:sldId id="263" r:id="rId20"/>
    <p:sldId id="333" r:id="rId21"/>
    <p:sldId id="334" r:id="rId22"/>
    <p:sldId id="286" r:id="rId23"/>
    <p:sldId id="285" r:id="rId24"/>
    <p:sldId id="379" r:id="rId25"/>
    <p:sldId id="380" r:id="rId26"/>
    <p:sldId id="381" r:id="rId27"/>
    <p:sldId id="288" r:id="rId28"/>
    <p:sldId id="289" r:id="rId29"/>
    <p:sldId id="341" r:id="rId30"/>
    <p:sldId id="340" r:id="rId31"/>
    <p:sldId id="383" r:id="rId32"/>
    <p:sldId id="337" r:id="rId33"/>
    <p:sldId id="339" r:id="rId34"/>
    <p:sldId id="290" r:id="rId35"/>
    <p:sldId id="384" r:id="rId36"/>
    <p:sldId id="342" r:id="rId37"/>
    <p:sldId id="343" r:id="rId38"/>
    <p:sldId id="344" r:id="rId39"/>
    <p:sldId id="292" r:id="rId40"/>
    <p:sldId id="293" r:id="rId41"/>
    <p:sldId id="294" r:id="rId42"/>
    <p:sldId id="295" r:id="rId43"/>
    <p:sldId id="296" r:id="rId44"/>
    <p:sldId id="297" r:id="rId45"/>
    <p:sldId id="291" r:id="rId46"/>
    <p:sldId id="299" r:id="rId47"/>
    <p:sldId id="345" r:id="rId48"/>
    <p:sldId id="346" r:id="rId49"/>
    <p:sldId id="301" r:id="rId50"/>
    <p:sldId id="302" r:id="rId51"/>
    <p:sldId id="303" r:id="rId52"/>
    <p:sldId id="356" r:id="rId53"/>
    <p:sldId id="355" r:id="rId54"/>
    <p:sldId id="362" r:id="rId55"/>
    <p:sldId id="358" r:id="rId56"/>
    <p:sldId id="353" r:id="rId57"/>
    <p:sldId id="373" r:id="rId58"/>
    <p:sldId id="304" r:id="rId59"/>
    <p:sldId id="361" r:id="rId60"/>
    <p:sldId id="369" r:id="rId61"/>
    <p:sldId id="360" r:id="rId62"/>
    <p:sldId id="305" r:id="rId63"/>
    <p:sldId id="372" r:id="rId64"/>
    <p:sldId id="364" r:id="rId65"/>
    <p:sldId id="365" r:id="rId66"/>
    <p:sldId id="363" r:id="rId67"/>
    <p:sldId id="366" r:id="rId68"/>
    <p:sldId id="367" r:id="rId69"/>
    <p:sldId id="368" r:id="rId70"/>
    <p:sldId id="370" r:id="rId71"/>
    <p:sldId id="307" r:id="rId72"/>
    <p:sldId id="375" r:id="rId73"/>
    <p:sldId id="378" r:id="rId74"/>
    <p:sldId id="376" r:id="rId75"/>
    <p:sldId id="371" r:id="rId76"/>
    <p:sldId id="377" r:id="rId77"/>
    <p:sldId id="308" r:id="rId78"/>
    <p:sldId id="385" r:id="rId79"/>
    <p:sldId id="386" r:id="rId80"/>
    <p:sldId id="309" r:id="rId81"/>
    <p:sldId id="315" r:id="rId82"/>
    <p:sldId id="314" r:id="rId83"/>
    <p:sldId id="317" r:id="rId84"/>
    <p:sldId id="318" r:id="rId85"/>
    <p:sldId id="319" r:id="rId86"/>
    <p:sldId id="321" r:id="rId87"/>
    <p:sldId id="324" r:id="rId88"/>
    <p:sldId id="322" r:id="rId89"/>
    <p:sldId id="323" r:id="rId90"/>
    <p:sldId id="325" r:id="rId91"/>
    <p:sldId id="298" r:id="rId92"/>
    <p:sldId id="312" r:id="rId9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232A"/>
    <a:srgbClr val="FFFFFF"/>
    <a:srgbClr val="FFF9E8"/>
    <a:srgbClr val="666666"/>
    <a:srgbClr val="6E6E6E"/>
    <a:srgbClr val="DBDBDB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713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9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367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presProps" Target="presProp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2AD387-EC60-0943-AF05-2E72B81044C9}" type="doc">
      <dgm:prSet loTypeId="urn:microsoft.com/office/officeart/2009/3/layout/Descending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DDB2A56-38E5-F141-BC60-6F952301F22F}">
      <dgm:prSet phldrT="[Text]" custT="1"/>
      <dgm:spPr/>
      <dgm:t>
        <a:bodyPr/>
        <a:lstStyle/>
        <a:p>
          <a:r>
            <a:rPr lang="es-ES" sz="1800" dirty="0"/>
            <a:t>1. Creare un proyecto</a:t>
          </a:r>
          <a:endParaRPr lang="en-US" sz="1800" dirty="0"/>
        </a:p>
      </dgm:t>
    </dgm:pt>
    <dgm:pt modelId="{8110C154-2B48-6F48-9C64-372F6231B216}" type="parTrans" cxnId="{1A7D4EBB-5A0E-654A-93BD-4925F166BFFF}">
      <dgm:prSet/>
      <dgm:spPr/>
      <dgm:t>
        <a:bodyPr/>
        <a:lstStyle/>
        <a:p>
          <a:endParaRPr lang="en-US" sz="1800"/>
        </a:p>
      </dgm:t>
    </dgm:pt>
    <dgm:pt modelId="{55AB6BFF-B865-C146-9EAC-EC4602E998A7}" type="sibTrans" cxnId="{1A7D4EBB-5A0E-654A-93BD-4925F166BFFF}">
      <dgm:prSet/>
      <dgm:spPr/>
      <dgm:t>
        <a:bodyPr/>
        <a:lstStyle/>
        <a:p>
          <a:endParaRPr lang="en-US" sz="1800"/>
        </a:p>
      </dgm:t>
    </dgm:pt>
    <dgm:pt modelId="{23641054-109B-8544-A683-585E7F77D51E}">
      <dgm:prSet custT="1"/>
      <dgm:spPr/>
      <dgm:t>
        <a:bodyPr/>
        <a:lstStyle/>
        <a:p>
          <a:r>
            <a:rPr lang="es-ES" sz="1800" dirty="0"/>
            <a:t>2. Añadir documentos al proyecto</a:t>
          </a:r>
          <a:endParaRPr lang="en-GB" sz="1800" dirty="0"/>
        </a:p>
      </dgm:t>
    </dgm:pt>
    <dgm:pt modelId="{6A103675-74F7-D54D-BEE6-7C4C4A26DCB9}" type="parTrans" cxnId="{3A61F8FD-50CC-7742-9009-1F7CD1DA60B0}">
      <dgm:prSet/>
      <dgm:spPr/>
      <dgm:t>
        <a:bodyPr/>
        <a:lstStyle/>
        <a:p>
          <a:endParaRPr lang="en-US" sz="1800"/>
        </a:p>
      </dgm:t>
    </dgm:pt>
    <dgm:pt modelId="{C3FCC4C4-F8D7-FD41-AA79-CEB303418E55}" type="sibTrans" cxnId="{3A61F8FD-50CC-7742-9009-1F7CD1DA60B0}">
      <dgm:prSet/>
      <dgm:spPr/>
      <dgm:t>
        <a:bodyPr/>
        <a:lstStyle/>
        <a:p>
          <a:endParaRPr lang="en-US" sz="1800"/>
        </a:p>
      </dgm:t>
    </dgm:pt>
    <dgm:pt modelId="{60A31C03-6AE2-6A4E-A5F3-7572DE6DE3E2}">
      <dgm:prSet custT="1"/>
      <dgm:spPr/>
      <dgm:t>
        <a:bodyPr/>
        <a:lstStyle/>
        <a:p>
          <a:pPr algn="l"/>
          <a:r>
            <a:rPr lang="es-ES" sz="1800" dirty="0"/>
            <a:t>3. Identificar el texto relevante</a:t>
          </a:r>
          <a:endParaRPr lang="en-GB" sz="1800" dirty="0"/>
        </a:p>
      </dgm:t>
    </dgm:pt>
    <dgm:pt modelId="{172D62F6-FF4D-B841-A55A-DD81FAA03802}" type="parTrans" cxnId="{EA771AF4-47EF-FB4C-9251-64FEA06F5EA0}">
      <dgm:prSet/>
      <dgm:spPr/>
      <dgm:t>
        <a:bodyPr/>
        <a:lstStyle/>
        <a:p>
          <a:endParaRPr lang="en-US" sz="1800"/>
        </a:p>
      </dgm:t>
    </dgm:pt>
    <dgm:pt modelId="{5FE6EF5F-58A7-754E-B45C-1D487781463B}" type="sibTrans" cxnId="{EA771AF4-47EF-FB4C-9251-64FEA06F5EA0}">
      <dgm:prSet/>
      <dgm:spPr/>
      <dgm:t>
        <a:bodyPr/>
        <a:lstStyle/>
        <a:p>
          <a:endParaRPr lang="en-US" sz="1800"/>
        </a:p>
      </dgm:t>
    </dgm:pt>
    <dgm:pt modelId="{DA3204E6-3F29-E048-98CB-B6E7435E4D60}">
      <dgm:prSet custT="1"/>
      <dgm:spPr/>
      <dgm:t>
        <a:bodyPr/>
        <a:lstStyle/>
        <a:p>
          <a:r>
            <a:rPr lang="es-ES" sz="1800" dirty="0"/>
            <a:t>4. Codificare texto</a:t>
          </a:r>
          <a:endParaRPr lang="en-GB" sz="1800" dirty="0"/>
        </a:p>
      </dgm:t>
    </dgm:pt>
    <dgm:pt modelId="{834958E6-6AC8-D741-ABE2-C53139E5920E}" type="parTrans" cxnId="{00CFE222-4999-AA4B-8CF6-83E00C4BC9DE}">
      <dgm:prSet/>
      <dgm:spPr/>
      <dgm:t>
        <a:bodyPr/>
        <a:lstStyle/>
        <a:p>
          <a:endParaRPr lang="en-US" sz="1800"/>
        </a:p>
      </dgm:t>
    </dgm:pt>
    <dgm:pt modelId="{6DFD8D57-8663-E44D-9A21-6BA06B57E084}" type="sibTrans" cxnId="{00CFE222-4999-AA4B-8CF6-83E00C4BC9DE}">
      <dgm:prSet/>
      <dgm:spPr/>
      <dgm:t>
        <a:bodyPr/>
        <a:lstStyle/>
        <a:p>
          <a:endParaRPr lang="en-US" sz="1800"/>
        </a:p>
      </dgm:t>
    </dgm:pt>
    <dgm:pt modelId="{99C00A96-6FB5-FB41-8267-4F1DB6F4C2FB}">
      <dgm:prSet custT="1"/>
      <dgm:spPr/>
      <dgm:t>
        <a:bodyPr/>
        <a:lstStyle/>
        <a:p>
          <a:r>
            <a:rPr lang="es-ES" sz="1800" dirty="0"/>
            <a:t>5. Organizar los códigos</a:t>
          </a:r>
          <a:endParaRPr lang="en-GB" sz="1800" dirty="0"/>
        </a:p>
      </dgm:t>
    </dgm:pt>
    <dgm:pt modelId="{9C80BF2E-E1B2-D34F-AE49-17E5FDEEA5DB}" type="parTrans" cxnId="{42C0314B-E71F-534E-A1DD-9F0B3FFC9DD2}">
      <dgm:prSet/>
      <dgm:spPr/>
      <dgm:t>
        <a:bodyPr/>
        <a:lstStyle/>
        <a:p>
          <a:endParaRPr lang="en-US" sz="1800"/>
        </a:p>
      </dgm:t>
    </dgm:pt>
    <dgm:pt modelId="{E2ACF110-164F-4442-B64A-31A2271E7674}" type="sibTrans" cxnId="{42C0314B-E71F-534E-A1DD-9F0B3FFC9DD2}">
      <dgm:prSet/>
      <dgm:spPr/>
      <dgm:t>
        <a:bodyPr/>
        <a:lstStyle/>
        <a:p>
          <a:endParaRPr lang="en-US" sz="1800"/>
        </a:p>
      </dgm:t>
    </dgm:pt>
    <dgm:pt modelId="{AD8DCDC8-2B35-8444-A9B3-B5CF5638286C}">
      <dgm:prSet custT="1"/>
      <dgm:spPr/>
      <dgm:t>
        <a:bodyPr/>
        <a:lstStyle/>
        <a:p>
          <a:r>
            <a:rPr lang="es-ES" sz="1800" dirty="0"/>
            <a:t>6. Analizar los códigos/texto</a:t>
          </a:r>
          <a:endParaRPr lang="en-GB" sz="1800" dirty="0"/>
        </a:p>
      </dgm:t>
    </dgm:pt>
    <dgm:pt modelId="{D315114A-7273-4449-A8CB-03C5F56D5DFC}" type="parTrans" cxnId="{82C558EF-1BE1-FE4C-B019-CB9FF1D6D67A}">
      <dgm:prSet/>
      <dgm:spPr/>
      <dgm:t>
        <a:bodyPr/>
        <a:lstStyle/>
        <a:p>
          <a:endParaRPr lang="en-US" sz="1800"/>
        </a:p>
      </dgm:t>
    </dgm:pt>
    <dgm:pt modelId="{69505DAD-2D4B-2F4C-97F6-DD6E0C6998FB}" type="sibTrans" cxnId="{82C558EF-1BE1-FE4C-B019-CB9FF1D6D67A}">
      <dgm:prSet/>
      <dgm:spPr/>
      <dgm:t>
        <a:bodyPr/>
        <a:lstStyle/>
        <a:p>
          <a:endParaRPr lang="en-US" sz="1800"/>
        </a:p>
      </dgm:t>
    </dgm:pt>
    <dgm:pt modelId="{5AE3644B-A037-334A-85DA-F2C43EADBAC9}">
      <dgm:prSet custT="1"/>
      <dgm:spPr/>
      <dgm:t>
        <a:bodyPr/>
        <a:lstStyle/>
        <a:p>
          <a:r>
            <a:rPr lang="es-ES" sz="1800" dirty="0"/>
            <a:t>7. Desarrollar modelos / generar informes</a:t>
          </a:r>
          <a:endParaRPr lang="en-GB" sz="1800" dirty="0"/>
        </a:p>
      </dgm:t>
    </dgm:pt>
    <dgm:pt modelId="{EE6E8F53-7DDC-8941-AE01-36102949A383}" type="parTrans" cxnId="{4A9A3D56-2E29-9949-8462-FEAA96C4CCD6}">
      <dgm:prSet/>
      <dgm:spPr/>
      <dgm:t>
        <a:bodyPr/>
        <a:lstStyle/>
        <a:p>
          <a:endParaRPr lang="en-US" sz="1800"/>
        </a:p>
      </dgm:t>
    </dgm:pt>
    <dgm:pt modelId="{68B67DBE-BE57-F142-98B8-9EBEAFD88138}" type="sibTrans" cxnId="{4A9A3D56-2E29-9949-8462-FEAA96C4CCD6}">
      <dgm:prSet/>
      <dgm:spPr/>
      <dgm:t>
        <a:bodyPr/>
        <a:lstStyle/>
        <a:p>
          <a:endParaRPr lang="en-US" sz="1800"/>
        </a:p>
      </dgm:t>
    </dgm:pt>
    <dgm:pt modelId="{F80FFB9C-676D-2D4F-BD31-263F98DBEAF9}" type="pres">
      <dgm:prSet presAssocID="{A62AD387-EC60-0943-AF05-2E72B81044C9}" presName="Name0" presStyleCnt="0">
        <dgm:presLayoutVars>
          <dgm:chMax val="7"/>
          <dgm:chPref val="5"/>
        </dgm:presLayoutVars>
      </dgm:prSet>
      <dgm:spPr/>
    </dgm:pt>
    <dgm:pt modelId="{06262561-7B50-904F-9853-9DBDDB63D619}" type="pres">
      <dgm:prSet presAssocID="{A62AD387-EC60-0943-AF05-2E72B81044C9}" presName="arrowNode" presStyleLbl="node1" presStyleIdx="0" presStyleCnt="1"/>
      <dgm:spPr/>
    </dgm:pt>
    <dgm:pt modelId="{738872BF-809F-1F41-A674-CFEABA32A5A9}" type="pres">
      <dgm:prSet presAssocID="{0DDB2A56-38E5-F141-BC60-6F952301F22F}" presName="txNode1" presStyleLbl="revTx" presStyleIdx="0" presStyleCnt="7" custScaleX="143964">
        <dgm:presLayoutVars>
          <dgm:bulletEnabled val="1"/>
        </dgm:presLayoutVars>
      </dgm:prSet>
      <dgm:spPr/>
    </dgm:pt>
    <dgm:pt modelId="{34A71A2E-CDCC-0B4C-9D4E-FEF98AD64752}" type="pres">
      <dgm:prSet presAssocID="{23641054-109B-8544-A683-585E7F77D51E}" presName="txNode2" presStyleLbl="revTx" presStyleIdx="1" presStyleCnt="7" custScaleX="171834" custScaleY="40207" custLinFactNeighborX="31557" custLinFactNeighborY="-7034">
        <dgm:presLayoutVars>
          <dgm:bulletEnabled val="1"/>
        </dgm:presLayoutVars>
      </dgm:prSet>
      <dgm:spPr/>
    </dgm:pt>
    <dgm:pt modelId="{7113BD0F-49F3-BC40-B3F6-F3D25B2B465E}" type="pres">
      <dgm:prSet presAssocID="{C3FCC4C4-F8D7-FD41-AA79-CEB303418E55}" presName="dotNode2" presStyleCnt="0"/>
      <dgm:spPr/>
    </dgm:pt>
    <dgm:pt modelId="{EE595496-3EC8-9A4D-9159-CA71E63FF65B}" type="pres">
      <dgm:prSet presAssocID="{C3FCC4C4-F8D7-FD41-AA79-CEB303418E55}" presName="dotRepeatNode" presStyleLbl="fgShp" presStyleIdx="0" presStyleCnt="5"/>
      <dgm:spPr/>
    </dgm:pt>
    <dgm:pt modelId="{E1612D6B-E89D-B842-BB81-7DB0ED60912C}" type="pres">
      <dgm:prSet presAssocID="{60A31C03-6AE2-6A4E-A5F3-7572DE6DE3E2}" presName="txNode3" presStyleLbl="revTx" presStyleIdx="2" presStyleCnt="7" custScaleX="254574" custScaleY="41339" custLinFactX="100000" custLinFactNeighborX="136223" custLinFactNeighborY="7313">
        <dgm:presLayoutVars>
          <dgm:bulletEnabled val="1"/>
        </dgm:presLayoutVars>
      </dgm:prSet>
      <dgm:spPr/>
    </dgm:pt>
    <dgm:pt modelId="{08257A14-60E5-2645-8454-C0B06D6B6B12}" type="pres">
      <dgm:prSet presAssocID="{5FE6EF5F-58A7-754E-B45C-1D487781463B}" presName="dotNode3" presStyleCnt="0"/>
      <dgm:spPr/>
    </dgm:pt>
    <dgm:pt modelId="{032E76C0-BC07-9944-B9E7-7F1F1EEEE80B}" type="pres">
      <dgm:prSet presAssocID="{5FE6EF5F-58A7-754E-B45C-1D487781463B}" presName="dotRepeatNode" presStyleLbl="fgShp" presStyleIdx="1" presStyleCnt="5"/>
      <dgm:spPr/>
    </dgm:pt>
    <dgm:pt modelId="{03126A5C-A9B1-F645-98DC-C2552312713E}" type="pres">
      <dgm:prSet presAssocID="{DA3204E6-3F29-E048-98CB-B6E7435E4D60}" presName="txNode4" presStyleLbl="revTx" presStyleIdx="3" presStyleCnt="7" custScaleY="41134" custLinFactNeighborX="2862" custLinFactNeighborY="3837">
        <dgm:presLayoutVars>
          <dgm:bulletEnabled val="1"/>
        </dgm:presLayoutVars>
      </dgm:prSet>
      <dgm:spPr/>
    </dgm:pt>
    <dgm:pt modelId="{C08F06CE-7D3B-7940-B1F0-0AE2FFA7C57C}" type="pres">
      <dgm:prSet presAssocID="{6DFD8D57-8663-E44D-9A21-6BA06B57E084}" presName="dotNode4" presStyleCnt="0"/>
      <dgm:spPr/>
    </dgm:pt>
    <dgm:pt modelId="{FFBBE3AA-C3C9-FC46-AE55-E189833F1CA0}" type="pres">
      <dgm:prSet presAssocID="{6DFD8D57-8663-E44D-9A21-6BA06B57E084}" presName="dotRepeatNode" presStyleLbl="fgShp" presStyleIdx="2" presStyleCnt="5"/>
      <dgm:spPr/>
    </dgm:pt>
    <dgm:pt modelId="{FC85C739-D99B-C047-8D9E-FEAC16C9C933}" type="pres">
      <dgm:prSet presAssocID="{99C00A96-6FB5-FB41-8267-4F1DB6F4C2FB}" presName="txNode5" presStyleLbl="revTx" presStyleIdx="4" presStyleCnt="7" custScaleY="36110" custLinFactX="28911" custLinFactNeighborX="100000" custLinFactNeighborY="0">
        <dgm:presLayoutVars>
          <dgm:bulletEnabled val="1"/>
        </dgm:presLayoutVars>
      </dgm:prSet>
      <dgm:spPr/>
    </dgm:pt>
    <dgm:pt modelId="{FB503618-571E-DF42-9AED-67C5E731847E}" type="pres">
      <dgm:prSet presAssocID="{E2ACF110-164F-4442-B64A-31A2271E7674}" presName="dotNode5" presStyleCnt="0"/>
      <dgm:spPr/>
    </dgm:pt>
    <dgm:pt modelId="{1497B94F-CF44-E94C-B2BA-3CA32ED118BA}" type="pres">
      <dgm:prSet presAssocID="{E2ACF110-164F-4442-B64A-31A2271E7674}" presName="dotRepeatNode" presStyleLbl="fgShp" presStyleIdx="3" presStyleCnt="5"/>
      <dgm:spPr/>
    </dgm:pt>
    <dgm:pt modelId="{4A1F6C03-7F62-794C-BAA4-89E49850D63D}" type="pres">
      <dgm:prSet presAssocID="{AD8DCDC8-2B35-8444-A9B3-B5CF5638286C}" presName="txNode6" presStyleLbl="revTx" presStyleIdx="5" presStyleCnt="7" custScaleX="260295" custScaleY="31158" custLinFactNeighborX="85969" custLinFactNeighborY="-8826">
        <dgm:presLayoutVars>
          <dgm:bulletEnabled val="1"/>
        </dgm:presLayoutVars>
      </dgm:prSet>
      <dgm:spPr/>
    </dgm:pt>
    <dgm:pt modelId="{4A4DFB0A-C440-A14B-987B-E8FD90214D65}" type="pres">
      <dgm:prSet presAssocID="{69505DAD-2D4B-2F4C-97F6-DD6E0C6998FB}" presName="dotNode6" presStyleCnt="0"/>
      <dgm:spPr/>
    </dgm:pt>
    <dgm:pt modelId="{06C28902-7580-9540-B8DB-8B2B12037F5D}" type="pres">
      <dgm:prSet presAssocID="{69505DAD-2D4B-2F4C-97F6-DD6E0C6998FB}" presName="dotRepeatNode" presStyleLbl="fgShp" presStyleIdx="4" presStyleCnt="5"/>
      <dgm:spPr/>
    </dgm:pt>
    <dgm:pt modelId="{86239BD5-6C03-744F-8D8F-8C996A850E68}" type="pres">
      <dgm:prSet presAssocID="{5AE3644B-A037-334A-85DA-F2C43EADBAC9}" presName="txNode7" presStyleLbl="revTx" presStyleIdx="6" presStyleCnt="7" custScaleX="173925" custScaleY="49310" custLinFactNeighborX="-9819" custLinFactNeighborY="-19183">
        <dgm:presLayoutVars>
          <dgm:bulletEnabled val="1"/>
        </dgm:presLayoutVars>
      </dgm:prSet>
      <dgm:spPr/>
    </dgm:pt>
  </dgm:ptLst>
  <dgm:cxnLst>
    <dgm:cxn modelId="{56CB7705-4519-884C-813C-65D388EAC963}" type="presOf" srcId="{5FE6EF5F-58A7-754E-B45C-1D487781463B}" destId="{032E76C0-BC07-9944-B9E7-7F1F1EEEE80B}" srcOrd="0" destOrd="0" presId="urn:microsoft.com/office/officeart/2009/3/layout/DescendingProcess"/>
    <dgm:cxn modelId="{72B0510B-DD96-0441-B23E-AD49501F4DF3}" type="presOf" srcId="{99C00A96-6FB5-FB41-8267-4F1DB6F4C2FB}" destId="{FC85C739-D99B-C047-8D9E-FEAC16C9C933}" srcOrd="0" destOrd="0" presId="urn:microsoft.com/office/officeart/2009/3/layout/DescendingProcess"/>
    <dgm:cxn modelId="{3B36631B-4CC6-244E-B3F0-8765EC55F696}" type="presOf" srcId="{5AE3644B-A037-334A-85DA-F2C43EADBAC9}" destId="{86239BD5-6C03-744F-8D8F-8C996A850E68}" srcOrd="0" destOrd="0" presId="urn:microsoft.com/office/officeart/2009/3/layout/DescendingProcess"/>
    <dgm:cxn modelId="{00CFE222-4999-AA4B-8CF6-83E00C4BC9DE}" srcId="{A62AD387-EC60-0943-AF05-2E72B81044C9}" destId="{DA3204E6-3F29-E048-98CB-B6E7435E4D60}" srcOrd="3" destOrd="0" parTransId="{834958E6-6AC8-D741-ABE2-C53139E5920E}" sibTransId="{6DFD8D57-8663-E44D-9A21-6BA06B57E084}"/>
    <dgm:cxn modelId="{C699E522-5EF5-8340-A708-DC33633861F2}" type="presOf" srcId="{DA3204E6-3F29-E048-98CB-B6E7435E4D60}" destId="{03126A5C-A9B1-F645-98DC-C2552312713E}" srcOrd="0" destOrd="0" presId="urn:microsoft.com/office/officeart/2009/3/layout/DescendingProcess"/>
    <dgm:cxn modelId="{B0514346-8488-8A4A-AEE7-E07162834F9D}" type="presOf" srcId="{C3FCC4C4-F8D7-FD41-AA79-CEB303418E55}" destId="{EE595496-3EC8-9A4D-9159-CA71E63FF65B}" srcOrd="0" destOrd="0" presId="urn:microsoft.com/office/officeart/2009/3/layout/DescendingProcess"/>
    <dgm:cxn modelId="{42C0314B-E71F-534E-A1DD-9F0B3FFC9DD2}" srcId="{A62AD387-EC60-0943-AF05-2E72B81044C9}" destId="{99C00A96-6FB5-FB41-8267-4F1DB6F4C2FB}" srcOrd="4" destOrd="0" parTransId="{9C80BF2E-E1B2-D34F-AE49-17E5FDEEA5DB}" sibTransId="{E2ACF110-164F-4442-B64A-31A2271E7674}"/>
    <dgm:cxn modelId="{789D116D-6917-6547-8CFF-1B3F8EC06886}" type="presOf" srcId="{60A31C03-6AE2-6A4E-A5F3-7572DE6DE3E2}" destId="{E1612D6B-E89D-B842-BB81-7DB0ED60912C}" srcOrd="0" destOrd="0" presId="urn:microsoft.com/office/officeart/2009/3/layout/DescendingProcess"/>
    <dgm:cxn modelId="{72349C50-8445-CF49-904B-CAA6192B7748}" type="presOf" srcId="{A62AD387-EC60-0943-AF05-2E72B81044C9}" destId="{F80FFB9C-676D-2D4F-BD31-263F98DBEAF9}" srcOrd="0" destOrd="0" presId="urn:microsoft.com/office/officeart/2009/3/layout/DescendingProcess"/>
    <dgm:cxn modelId="{439E8451-2E85-4049-928D-33E6FAFC5E45}" type="presOf" srcId="{6DFD8D57-8663-E44D-9A21-6BA06B57E084}" destId="{FFBBE3AA-C3C9-FC46-AE55-E189833F1CA0}" srcOrd="0" destOrd="0" presId="urn:microsoft.com/office/officeart/2009/3/layout/DescendingProcess"/>
    <dgm:cxn modelId="{4A9A3D56-2E29-9949-8462-FEAA96C4CCD6}" srcId="{A62AD387-EC60-0943-AF05-2E72B81044C9}" destId="{5AE3644B-A037-334A-85DA-F2C43EADBAC9}" srcOrd="6" destOrd="0" parTransId="{EE6E8F53-7DDC-8941-AE01-36102949A383}" sibTransId="{68B67DBE-BE57-F142-98B8-9EBEAFD88138}"/>
    <dgm:cxn modelId="{EAB20A81-07F1-6548-A61E-273CADFC18B2}" type="presOf" srcId="{23641054-109B-8544-A683-585E7F77D51E}" destId="{34A71A2E-CDCC-0B4C-9D4E-FEF98AD64752}" srcOrd="0" destOrd="0" presId="urn:microsoft.com/office/officeart/2009/3/layout/DescendingProcess"/>
    <dgm:cxn modelId="{3D0A25A7-11BA-854C-866E-3C64259198BA}" type="presOf" srcId="{E2ACF110-164F-4442-B64A-31A2271E7674}" destId="{1497B94F-CF44-E94C-B2BA-3CA32ED118BA}" srcOrd="0" destOrd="0" presId="urn:microsoft.com/office/officeart/2009/3/layout/DescendingProcess"/>
    <dgm:cxn modelId="{1A7D4EBB-5A0E-654A-93BD-4925F166BFFF}" srcId="{A62AD387-EC60-0943-AF05-2E72B81044C9}" destId="{0DDB2A56-38E5-F141-BC60-6F952301F22F}" srcOrd="0" destOrd="0" parTransId="{8110C154-2B48-6F48-9C64-372F6231B216}" sibTransId="{55AB6BFF-B865-C146-9EAC-EC4602E998A7}"/>
    <dgm:cxn modelId="{C3BAE9C4-3EFF-CD43-A801-7AF7412CEE51}" type="presOf" srcId="{0DDB2A56-38E5-F141-BC60-6F952301F22F}" destId="{738872BF-809F-1F41-A674-CFEABA32A5A9}" srcOrd="0" destOrd="0" presId="urn:microsoft.com/office/officeart/2009/3/layout/DescendingProcess"/>
    <dgm:cxn modelId="{D077C5D1-6355-9D48-A461-E068B53997AF}" type="presOf" srcId="{69505DAD-2D4B-2F4C-97F6-DD6E0C6998FB}" destId="{06C28902-7580-9540-B8DB-8B2B12037F5D}" srcOrd="0" destOrd="0" presId="urn:microsoft.com/office/officeart/2009/3/layout/DescendingProcess"/>
    <dgm:cxn modelId="{82C558EF-1BE1-FE4C-B019-CB9FF1D6D67A}" srcId="{A62AD387-EC60-0943-AF05-2E72B81044C9}" destId="{AD8DCDC8-2B35-8444-A9B3-B5CF5638286C}" srcOrd="5" destOrd="0" parTransId="{D315114A-7273-4449-A8CB-03C5F56D5DFC}" sibTransId="{69505DAD-2D4B-2F4C-97F6-DD6E0C6998FB}"/>
    <dgm:cxn modelId="{EA771AF4-47EF-FB4C-9251-64FEA06F5EA0}" srcId="{A62AD387-EC60-0943-AF05-2E72B81044C9}" destId="{60A31C03-6AE2-6A4E-A5F3-7572DE6DE3E2}" srcOrd="2" destOrd="0" parTransId="{172D62F6-FF4D-B841-A55A-DD81FAA03802}" sibTransId="{5FE6EF5F-58A7-754E-B45C-1D487781463B}"/>
    <dgm:cxn modelId="{AFA855F8-7632-2045-BE5C-81D5EF46223C}" type="presOf" srcId="{AD8DCDC8-2B35-8444-A9B3-B5CF5638286C}" destId="{4A1F6C03-7F62-794C-BAA4-89E49850D63D}" srcOrd="0" destOrd="0" presId="urn:microsoft.com/office/officeart/2009/3/layout/DescendingProcess"/>
    <dgm:cxn modelId="{3A61F8FD-50CC-7742-9009-1F7CD1DA60B0}" srcId="{A62AD387-EC60-0943-AF05-2E72B81044C9}" destId="{23641054-109B-8544-A683-585E7F77D51E}" srcOrd="1" destOrd="0" parTransId="{6A103675-74F7-D54D-BEE6-7C4C4A26DCB9}" sibTransId="{C3FCC4C4-F8D7-FD41-AA79-CEB303418E55}"/>
    <dgm:cxn modelId="{055BC145-4B3F-E946-AB1B-8269DBEC727C}" type="presParOf" srcId="{F80FFB9C-676D-2D4F-BD31-263F98DBEAF9}" destId="{06262561-7B50-904F-9853-9DBDDB63D619}" srcOrd="0" destOrd="0" presId="urn:microsoft.com/office/officeart/2009/3/layout/DescendingProcess"/>
    <dgm:cxn modelId="{836ABD88-B97A-A54C-AFEE-715622971614}" type="presParOf" srcId="{F80FFB9C-676D-2D4F-BD31-263F98DBEAF9}" destId="{738872BF-809F-1F41-A674-CFEABA32A5A9}" srcOrd="1" destOrd="0" presId="urn:microsoft.com/office/officeart/2009/3/layout/DescendingProcess"/>
    <dgm:cxn modelId="{A0B72027-30DE-1941-B234-8578F76AEECA}" type="presParOf" srcId="{F80FFB9C-676D-2D4F-BD31-263F98DBEAF9}" destId="{34A71A2E-CDCC-0B4C-9D4E-FEF98AD64752}" srcOrd="2" destOrd="0" presId="urn:microsoft.com/office/officeart/2009/3/layout/DescendingProcess"/>
    <dgm:cxn modelId="{FA72645C-A80E-804B-BFA8-ABD83BFF78E9}" type="presParOf" srcId="{F80FFB9C-676D-2D4F-BD31-263F98DBEAF9}" destId="{7113BD0F-49F3-BC40-B3F6-F3D25B2B465E}" srcOrd="3" destOrd="0" presId="urn:microsoft.com/office/officeart/2009/3/layout/DescendingProcess"/>
    <dgm:cxn modelId="{4EFF2C3B-AC90-7140-B70D-9B80EF88E3E4}" type="presParOf" srcId="{7113BD0F-49F3-BC40-B3F6-F3D25B2B465E}" destId="{EE595496-3EC8-9A4D-9159-CA71E63FF65B}" srcOrd="0" destOrd="0" presId="urn:microsoft.com/office/officeart/2009/3/layout/DescendingProcess"/>
    <dgm:cxn modelId="{1F4A11C7-25AD-E344-A6FA-CF1E980E5CE0}" type="presParOf" srcId="{F80FFB9C-676D-2D4F-BD31-263F98DBEAF9}" destId="{E1612D6B-E89D-B842-BB81-7DB0ED60912C}" srcOrd="4" destOrd="0" presId="urn:microsoft.com/office/officeart/2009/3/layout/DescendingProcess"/>
    <dgm:cxn modelId="{A941B0B0-4604-3F4A-A82E-988AFD97E1E0}" type="presParOf" srcId="{F80FFB9C-676D-2D4F-BD31-263F98DBEAF9}" destId="{08257A14-60E5-2645-8454-C0B06D6B6B12}" srcOrd="5" destOrd="0" presId="urn:microsoft.com/office/officeart/2009/3/layout/DescendingProcess"/>
    <dgm:cxn modelId="{7DF79852-F09A-054B-A5BC-C7EC6FD7092A}" type="presParOf" srcId="{08257A14-60E5-2645-8454-C0B06D6B6B12}" destId="{032E76C0-BC07-9944-B9E7-7F1F1EEEE80B}" srcOrd="0" destOrd="0" presId="urn:microsoft.com/office/officeart/2009/3/layout/DescendingProcess"/>
    <dgm:cxn modelId="{40809233-7AA4-9E4A-B4D3-1D28B47DEF2A}" type="presParOf" srcId="{F80FFB9C-676D-2D4F-BD31-263F98DBEAF9}" destId="{03126A5C-A9B1-F645-98DC-C2552312713E}" srcOrd="6" destOrd="0" presId="urn:microsoft.com/office/officeart/2009/3/layout/DescendingProcess"/>
    <dgm:cxn modelId="{9D801D36-DFC2-9F4F-AE1B-09F5093F1F4E}" type="presParOf" srcId="{F80FFB9C-676D-2D4F-BD31-263F98DBEAF9}" destId="{C08F06CE-7D3B-7940-B1F0-0AE2FFA7C57C}" srcOrd="7" destOrd="0" presId="urn:microsoft.com/office/officeart/2009/3/layout/DescendingProcess"/>
    <dgm:cxn modelId="{144B6B8C-4E52-5F40-BF3C-AADB24F246B0}" type="presParOf" srcId="{C08F06CE-7D3B-7940-B1F0-0AE2FFA7C57C}" destId="{FFBBE3AA-C3C9-FC46-AE55-E189833F1CA0}" srcOrd="0" destOrd="0" presId="urn:microsoft.com/office/officeart/2009/3/layout/DescendingProcess"/>
    <dgm:cxn modelId="{8029C925-89B3-7D4A-8581-C74FD57774E3}" type="presParOf" srcId="{F80FFB9C-676D-2D4F-BD31-263F98DBEAF9}" destId="{FC85C739-D99B-C047-8D9E-FEAC16C9C933}" srcOrd="8" destOrd="0" presId="urn:microsoft.com/office/officeart/2009/3/layout/DescendingProcess"/>
    <dgm:cxn modelId="{1E623016-4138-8C4F-9724-DFD919532653}" type="presParOf" srcId="{F80FFB9C-676D-2D4F-BD31-263F98DBEAF9}" destId="{FB503618-571E-DF42-9AED-67C5E731847E}" srcOrd="9" destOrd="0" presId="urn:microsoft.com/office/officeart/2009/3/layout/DescendingProcess"/>
    <dgm:cxn modelId="{77DD42DB-BAA3-4646-9EE9-E2E54C004699}" type="presParOf" srcId="{FB503618-571E-DF42-9AED-67C5E731847E}" destId="{1497B94F-CF44-E94C-B2BA-3CA32ED118BA}" srcOrd="0" destOrd="0" presId="urn:microsoft.com/office/officeart/2009/3/layout/DescendingProcess"/>
    <dgm:cxn modelId="{77486155-6E30-BB4B-9F6C-037324ACB70C}" type="presParOf" srcId="{F80FFB9C-676D-2D4F-BD31-263F98DBEAF9}" destId="{4A1F6C03-7F62-794C-BAA4-89E49850D63D}" srcOrd="10" destOrd="0" presId="urn:microsoft.com/office/officeart/2009/3/layout/DescendingProcess"/>
    <dgm:cxn modelId="{4E51F7C7-BBEE-0046-9DAC-D2B467B20BFF}" type="presParOf" srcId="{F80FFB9C-676D-2D4F-BD31-263F98DBEAF9}" destId="{4A4DFB0A-C440-A14B-987B-E8FD90214D65}" srcOrd="11" destOrd="0" presId="urn:microsoft.com/office/officeart/2009/3/layout/DescendingProcess"/>
    <dgm:cxn modelId="{4C876630-F861-A64F-B0E4-C63EEC6FEF2E}" type="presParOf" srcId="{4A4DFB0A-C440-A14B-987B-E8FD90214D65}" destId="{06C28902-7580-9540-B8DB-8B2B12037F5D}" srcOrd="0" destOrd="0" presId="urn:microsoft.com/office/officeart/2009/3/layout/DescendingProcess"/>
    <dgm:cxn modelId="{5ECECDCA-D367-954B-8C92-4B1E018CED52}" type="presParOf" srcId="{F80FFB9C-676D-2D4F-BD31-263F98DBEAF9}" destId="{86239BD5-6C03-744F-8D8F-8C996A850E68}" srcOrd="12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728F6F-16C7-A041-A3F7-89ED705BB9DE}" type="doc">
      <dgm:prSet loTypeId="urn:microsoft.com/office/officeart/2005/8/layout/cycle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928B9E-541E-144D-B694-72345FE2CBA2}">
      <dgm:prSet phldrT="[Text]" custT="1"/>
      <dgm:spPr/>
      <dgm:t>
        <a:bodyPr/>
        <a:lstStyle/>
        <a:p>
          <a:r>
            <a:rPr lang="es-ES_tradnl" sz="1400" noProof="0" dirty="0"/>
            <a:t>1. </a:t>
          </a:r>
        </a:p>
        <a:p>
          <a:r>
            <a:rPr lang="es-ES_tradnl" sz="1400" noProof="0" dirty="0"/>
            <a:t>Leer</a:t>
          </a:r>
        </a:p>
      </dgm:t>
    </dgm:pt>
    <dgm:pt modelId="{E6DCC27E-D5A8-7848-BE08-338A1D5332FB}" type="parTrans" cxnId="{BE0D8A46-0E19-F643-BCC7-CB58E5395315}">
      <dgm:prSet/>
      <dgm:spPr/>
      <dgm:t>
        <a:bodyPr/>
        <a:lstStyle/>
        <a:p>
          <a:endParaRPr lang="en-US"/>
        </a:p>
      </dgm:t>
    </dgm:pt>
    <dgm:pt modelId="{8F34F981-6F6E-0041-B2E7-E5542627D124}" type="sibTrans" cxnId="{BE0D8A46-0E19-F643-BCC7-CB58E5395315}">
      <dgm:prSet/>
      <dgm:spPr/>
      <dgm:t>
        <a:bodyPr/>
        <a:lstStyle/>
        <a:p>
          <a:endParaRPr lang="en-US"/>
        </a:p>
      </dgm:t>
    </dgm:pt>
    <dgm:pt modelId="{1B2EC3FA-F0B1-BC49-94C2-58E073DA64E5}">
      <dgm:prSet phldrT="[Text]" custT="1"/>
      <dgm:spPr/>
      <dgm:t>
        <a:bodyPr/>
        <a:lstStyle/>
        <a:p>
          <a:r>
            <a:rPr lang="en-US" sz="1400" dirty="0"/>
            <a:t>2. </a:t>
          </a:r>
          <a:r>
            <a:rPr lang="es-ES" sz="1400" dirty="0"/>
            <a:t>Codificación</a:t>
          </a:r>
          <a:endParaRPr lang="en-US" sz="1400" dirty="0"/>
        </a:p>
      </dgm:t>
    </dgm:pt>
    <dgm:pt modelId="{A43269CA-C397-C443-81DA-8D45DA771E31}" type="parTrans" cxnId="{99F7D0F1-FD40-0641-AF39-2A0954778781}">
      <dgm:prSet/>
      <dgm:spPr/>
      <dgm:t>
        <a:bodyPr/>
        <a:lstStyle/>
        <a:p>
          <a:endParaRPr lang="en-US"/>
        </a:p>
      </dgm:t>
    </dgm:pt>
    <dgm:pt modelId="{A2132964-4CB8-0647-83F8-83EC77D5D502}" type="sibTrans" cxnId="{99F7D0F1-FD40-0641-AF39-2A0954778781}">
      <dgm:prSet/>
      <dgm:spPr/>
      <dgm:t>
        <a:bodyPr/>
        <a:lstStyle/>
        <a:p>
          <a:endParaRPr lang="en-US"/>
        </a:p>
      </dgm:t>
    </dgm:pt>
    <dgm:pt modelId="{E0B24EF6-6DC3-054D-B6F8-0C121CAE82F4}">
      <dgm:prSet phldrT="[Text]" custT="1"/>
      <dgm:spPr/>
      <dgm:t>
        <a:bodyPr/>
        <a:lstStyle/>
        <a:p>
          <a:pPr>
            <a:buAutoNum type="arabicPeriod"/>
          </a:pPr>
          <a:r>
            <a:rPr lang="es-ES" sz="1400" dirty="0"/>
            <a:t>3. Categorizar y organizar</a:t>
          </a:r>
          <a:endParaRPr lang="en-US" sz="1400" dirty="0"/>
        </a:p>
      </dgm:t>
    </dgm:pt>
    <dgm:pt modelId="{90F3E01C-1ACB-4943-A829-9616C3CA9D0A}" type="parTrans" cxnId="{FA7902D2-ECF3-9C49-BF0D-BCFDDC40E6FB}">
      <dgm:prSet/>
      <dgm:spPr/>
      <dgm:t>
        <a:bodyPr/>
        <a:lstStyle/>
        <a:p>
          <a:endParaRPr lang="en-US"/>
        </a:p>
      </dgm:t>
    </dgm:pt>
    <dgm:pt modelId="{6F807D2C-3A07-3049-8A1B-C97491506701}" type="sibTrans" cxnId="{FA7902D2-ECF3-9C49-BF0D-BCFDDC40E6FB}">
      <dgm:prSet/>
      <dgm:spPr/>
      <dgm:t>
        <a:bodyPr/>
        <a:lstStyle/>
        <a:p>
          <a:endParaRPr lang="en-US"/>
        </a:p>
      </dgm:t>
    </dgm:pt>
    <dgm:pt modelId="{AC39533A-75C1-F248-8BD5-4F8E96B34992}">
      <dgm:prSet phldrT="[Text]" custT="1"/>
      <dgm:spPr/>
      <dgm:t>
        <a:bodyPr/>
        <a:lstStyle/>
        <a:p>
          <a:pPr>
            <a:buAutoNum type="arabicPeriod"/>
          </a:pPr>
          <a:r>
            <a:rPr lang="es-ES" sz="1400" dirty="0"/>
            <a:t>4. </a:t>
          </a:r>
        </a:p>
        <a:p>
          <a:pPr>
            <a:buAutoNum type="arabicPeriod"/>
          </a:pPr>
          <a:r>
            <a:rPr lang="es-ES" sz="1400" dirty="0"/>
            <a:t>Análisis</a:t>
          </a:r>
          <a:endParaRPr lang="en-US" sz="1400" dirty="0"/>
        </a:p>
      </dgm:t>
    </dgm:pt>
    <dgm:pt modelId="{64E63026-4DE9-A443-B715-4738AD5BF105}" type="parTrans" cxnId="{355E9AD7-ED00-1D4D-A546-BEF34467F010}">
      <dgm:prSet/>
      <dgm:spPr/>
      <dgm:t>
        <a:bodyPr/>
        <a:lstStyle/>
        <a:p>
          <a:endParaRPr lang="en-US"/>
        </a:p>
      </dgm:t>
    </dgm:pt>
    <dgm:pt modelId="{F92CC1E5-6AEA-DA47-971F-2EC835111CC2}" type="sibTrans" cxnId="{355E9AD7-ED00-1D4D-A546-BEF34467F010}">
      <dgm:prSet/>
      <dgm:spPr/>
      <dgm:t>
        <a:bodyPr/>
        <a:lstStyle/>
        <a:p>
          <a:endParaRPr lang="en-US"/>
        </a:p>
      </dgm:t>
    </dgm:pt>
    <dgm:pt modelId="{18863735-DF49-9D4F-8ED0-8EE428180469}" type="pres">
      <dgm:prSet presAssocID="{42728F6F-16C7-A041-A3F7-89ED705BB9DE}" presName="cycle" presStyleCnt="0">
        <dgm:presLayoutVars>
          <dgm:dir/>
          <dgm:resizeHandles val="exact"/>
        </dgm:presLayoutVars>
      </dgm:prSet>
      <dgm:spPr/>
    </dgm:pt>
    <dgm:pt modelId="{888DC4BF-C7B3-F74E-A239-21E719D8B7FC}" type="pres">
      <dgm:prSet presAssocID="{1F928B9E-541E-144D-B694-72345FE2CBA2}" presName="node" presStyleLbl="node1" presStyleIdx="0" presStyleCnt="4">
        <dgm:presLayoutVars>
          <dgm:bulletEnabled val="1"/>
        </dgm:presLayoutVars>
      </dgm:prSet>
      <dgm:spPr/>
    </dgm:pt>
    <dgm:pt modelId="{1AD7798E-F278-4742-8049-3FCAA1A4B146}" type="pres">
      <dgm:prSet presAssocID="{8F34F981-6F6E-0041-B2E7-E5542627D124}" presName="sibTrans" presStyleLbl="sibTrans2D1" presStyleIdx="0" presStyleCnt="4"/>
      <dgm:spPr/>
    </dgm:pt>
    <dgm:pt modelId="{AAC1129C-9D9B-7F4D-ADD5-0658B231383A}" type="pres">
      <dgm:prSet presAssocID="{8F34F981-6F6E-0041-B2E7-E5542627D124}" presName="connectorText" presStyleLbl="sibTrans2D1" presStyleIdx="0" presStyleCnt="4"/>
      <dgm:spPr/>
    </dgm:pt>
    <dgm:pt modelId="{18F9771C-A7A2-4F45-93F8-2F190155A8AD}" type="pres">
      <dgm:prSet presAssocID="{1B2EC3FA-F0B1-BC49-94C2-58E073DA64E5}" presName="node" presStyleLbl="node1" presStyleIdx="1" presStyleCnt="4">
        <dgm:presLayoutVars>
          <dgm:bulletEnabled val="1"/>
        </dgm:presLayoutVars>
      </dgm:prSet>
      <dgm:spPr/>
    </dgm:pt>
    <dgm:pt modelId="{344CCECC-B0FA-4E44-AB70-5EF9AFC77378}" type="pres">
      <dgm:prSet presAssocID="{A2132964-4CB8-0647-83F8-83EC77D5D502}" presName="sibTrans" presStyleLbl="sibTrans2D1" presStyleIdx="1" presStyleCnt="4"/>
      <dgm:spPr/>
    </dgm:pt>
    <dgm:pt modelId="{75E3E97C-5652-0A47-9C60-11B24E95BEF0}" type="pres">
      <dgm:prSet presAssocID="{A2132964-4CB8-0647-83F8-83EC77D5D502}" presName="connectorText" presStyleLbl="sibTrans2D1" presStyleIdx="1" presStyleCnt="4"/>
      <dgm:spPr/>
    </dgm:pt>
    <dgm:pt modelId="{75A6DAFB-FA2A-8C4B-A04E-BA9CDC357DA6}" type="pres">
      <dgm:prSet presAssocID="{E0B24EF6-6DC3-054D-B6F8-0C121CAE82F4}" presName="node" presStyleLbl="node1" presStyleIdx="2" presStyleCnt="4">
        <dgm:presLayoutVars>
          <dgm:bulletEnabled val="1"/>
        </dgm:presLayoutVars>
      </dgm:prSet>
      <dgm:spPr/>
    </dgm:pt>
    <dgm:pt modelId="{DADE166E-547B-2D4F-BFDD-08BD1DA79F09}" type="pres">
      <dgm:prSet presAssocID="{6F807D2C-3A07-3049-8A1B-C97491506701}" presName="sibTrans" presStyleLbl="sibTrans2D1" presStyleIdx="2" presStyleCnt="4"/>
      <dgm:spPr/>
    </dgm:pt>
    <dgm:pt modelId="{E5E7A1B3-727C-B442-A68F-DC6234830C91}" type="pres">
      <dgm:prSet presAssocID="{6F807D2C-3A07-3049-8A1B-C97491506701}" presName="connectorText" presStyleLbl="sibTrans2D1" presStyleIdx="2" presStyleCnt="4"/>
      <dgm:spPr/>
    </dgm:pt>
    <dgm:pt modelId="{794464CF-F823-004F-929A-A50D9D351EA2}" type="pres">
      <dgm:prSet presAssocID="{AC39533A-75C1-F248-8BD5-4F8E96B34992}" presName="node" presStyleLbl="node1" presStyleIdx="3" presStyleCnt="4">
        <dgm:presLayoutVars>
          <dgm:bulletEnabled val="1"/>
        </dgm:presLayoutVars>
      </dgm:prSet>
      <dgm:spPr/>
    </dgm:pt>
    <dgm:pt modelId="{E4847BA9-156A-3B4D-977A-99FADBEBB348}" type="pres">
      <dgm:prSet presAssocID="{F92CC1E5-6AEA-DA47-971F-2EC835111CC2}" presName="sibTrans" presStyleLbl="sibTrans2D1" presStyleIdx="3" presStyleCnt="4"/>
      <dgm:spPr/>
    </dgm:pt>
    <dgm:pt modelId="{24A87E1C-B930-A345-ACC2-E319F661FAB1}" type="pres">
      <dgm:prSet presAssocID="{F92CC1E5-6AEA-DA47-971F-2EC835111CC2}" presName="connectorText" presStyleLbl="sibTrans2D1" presStyleIdx="3" presStyleCnt="4"/>
      <dgm:spPr/>
    </dgm:pt>
  </dgm:ptLst>
  <dgm:cxnLst>
    <dgm:cxn modelId="{BFB5DD06-95C1-5840-9B48-2B9A4BD6A5D7}" type="presOf" srcId="{AC39533A-75C1-F248-8BD5-4F8E96B34992}" destId="{794464CF-F823-004F-929A-A50D9D351EA2}" srcOrd="0" destOrd="0" presId="urn:microsoft.com/office/officeart/2005/8/layout/cycle2"/>
    <dgm:cxn modelId="{90587607-5859-2A4F-9F15-FDDDBC1E4F32}" type="presOf" srcId="{F92CC1E5-6AEA-DA47-971F-2EC835111CC2}" destId="{24A87E1C-B930-A345-ACC2-E319F661FAB1}" srcOrd="1" destOrd="0" presId="urn:microsoft.com/office/officeart/2005/8/layout/cycle2"/>
    <dgm:cxn modelId="{CCD78027-CEFB-3249-B1F8-803A29D9E973}" type="presOf" srcId="{42728F6F-16C7-A041-A3F7-89ED705BB9DE}" destId="{18863735-DF49-9D4F-8ED0-8EE428180469}" srcOrd="0" destOrd="0" presId="urn:microsoft.com/office/officeart/2005/8/layout/cycle2"/>
    <dgm:cxn modelId="{50EF692D-9386-4449-96C7-D5A701F8627A}" type="presOf" srcId="{1F928B9E-541E-144D-B694-72345FE2CBA2}" destId="{888DC4BF-C7B3-F74E-A239-21E719D8B7FC}" srcOrd="0" destOrd="0" presId="urn:microsoft.com/office/officeart/2005/8/layout/cycle2"/>
    <dgm:cxn modelId="{B6E6073F-2058-4D4E-8AA3-CA75BFC2D59F}" type="presOf" srcId="{6F807D2C-3A07-3049-8A1B-C97491506701}" destId="{E5E7A1B3-727C-B442-A68F-DC6234830C91}" srcOrd="1" destOrd="0" presId="urn:microsoft.com/office/officeart/2005/8/layout/cycle2"/>
    <dgm:cxn modelId="{BE0D8A46-0E19-F643-BCC7-CB58E5395315}" srcId="{42728F6F-16C7-A041-A3F7-89ED705BB9DE}" destId="{1F928B9E-541E-144D-B694-72345FE2CBA2}" srcOrd="0" destOrd="0" parTransId="{E6DCC27E-D5A8-7848-BE08-338A1D5332FB}" sibTransId="{8F34F981-6F6E-0041-B2E7-E5542627D124}"/>
    <dgm:cxn modelId="{DD4A756C-8F6E-0749-9265-83A258D8A4E3}" type="presOf" srcId="{F92CC1E5-6AEA-DA47-971F-2EC835111CC2}" destId="{E4847BA9-156A-3B4D-977A-99FADBEBB348}" srcOrd="0" destOrd="0" presId="urn:microsoft.com/office/officeart/2005/8/layout/cycle2"/>
    <dgm:cxn modelId="{828FE4AA-721D-0645-BBAF-B03E0F2AF71E}" type="presOf" srcId="{8F34F981-6F6E-0041-B2E7-E5542627D124}" destId="{AAC1129C-9D9B-7F4D-ADD5-0658B231383A}" srcOrd="1" destOrd="0" presId="urn:microsoft.com/office/officeart/2005/8/layout/cycle2"/>
    <dgm:cxn modelId="{3B2864B9-BC7E-1E44-AB38-89755A537EED}" type="presOf" srcId="{8F34F981-6F6E-0041-B2E7-E5542627D124}" destId="{1AD7798E-F278-4742-8049-3FCAA1A4B146}" srcOrd="0" destOrd="0" presId="urn:microsoft.com/office/officeart/2005/8/layout/cycle2"/>
    <dgm:cxn modelId="{EDBE08BB-5CAB-9C48-9B72-DE0232B8665D}" type="presOf" srcId="{1B2EC3FA-F0B1-BC49-94C2-58E073DA64E5}" destId="{18F9771C-A7A2-4F45-93F8-2F190155A8AD}" srcOrd="0" destOrd="0" presId="urn:microsoft.com/office/officeart/2005/8/layout/cycle2"/>
    <dgm:cxn modelId="{4E2AD7C2-AF27-354B-ABF9-3442ACFA732F}" type="presOf" srcId="{A2132964-4CB8-0647-83F8-83EC77D5D502}" destId="{75E3E97C-5652-0A47-9C60-11B24E95BEF0}" srcOrd="1" destOrd="0" presId="urn:microsoft.com/office/officeart/2005/8/layout/cycle2"/>
    <dgm:cxn modelId="{FA7902D2-ECF3-9C49-BF0D-BCFDDC40E6FB}" srcId="{42728F6F-16C7-A041-A3F7-89ED705BB9DE}" destId="{E0B24EF6-6DC3-054D-B6F8-0C121CAE82F4}" srcOrd="2" destOrd="0" parTransId="{90F3E01C-1ACB-4943-A829-9616C3CA9D0A}" sibTransId="{6F807D2C-3A07-3049-8A1B-C97491506701}"/>
    <dgm:cxn modelId="{355E9AD7-ED00-1D4D-A546-BEF34467F010}" srcId="{42728F6F-16C7-A041-A3F7-89ED705BB9DE}" destId="{AC39533A-75C1-F248-8BD5-4F8E96B34992}" srcOrd="3" destOrd="0" parTransId="{64E63026-4DE9-A443-B715-4738AD5BF105}" sibTransId="{F92CC1E5-6AEA-DA47-971F-2EC835111CC2}"/>
    <dgm:cxn modelId="{1F03B9F1-50AF-C443-BA1D-748B3E4C4109}" type="presOf" srcId="{6F807D2C-3A07-3049-8A1B-C97491506701}" destId="{DADE166E-547B-2D4F-BFDD-08BD1DA79F09}" srcOrd="0" destOrd="0" presId="urn:microsoft.com/office/officeart/2005/8/layout/cycle2"/>
    <dgm:cxn modelId="{99F7D0F1-FD40-0641-AF39-2A0954778781}" srcId="{42728F6F-16C7-A041-A3F7-89ED705BB9DE}" destId="{1B2EC3FA-F0B1-BC49-94C2-58E073DA64E5}" srcOrd="1" destOrd="0" parTransId="{A43269CA-C397-C443-81DA-8D45DA771E31}" sibTransId="{A2132964-4CB8-0647-83F8-83EC77D5D502}"/>
    <dgm:cxn modelId="{03CFE8F4-7CDC-2345-90E5-D765708DCF91}" type="presOf" srcId="{E0B24EF6-6DC3-054D-B6F8-0C121CAE82F4}" destId="{75A6DAFB-FA2A-8C4B-A04E-BA9CDC357DA6}" srcOrd="0" destOrd="0" presId="urn:microsoft.com/office/officeart/2005/8/layout/cycle2"/>
    <dgm:cxn modelId="{AD6770F5-D00C-0A4F-A70B-877CEB26CA7D}" type="presOf" srcId="{A2132964-4CB8-0647-83F8-83EC77D5D502}" destId="{344CCECC-B0FA-4E44-AB70-5EF9AFC77378}" srcOrd="0" destOrd="0" presId="urn:microsoft.com/office/officeart/2005/8/layout/cycle2"/>
    <dgm:cxn modelId="{CCBF6E28-3566-464D-9733-5EA4E3CE0445}" type="presParOf" srcId="{18863735-DF49-9D4F-8ED0-8EE428180469}" destId="{888DC4BF-C7B3-F74E-A239-21E719D8B7FC}" srcOrd="0" destOrd="0" presId="urn:microsoft.com/office/officeart/2005/8/layout/cycle2"/>
    <dgm:cxn modelId="{D9E11AA3-0693-C047-8D4F-DF0FBE7EDF1C}" type="presParOf" srcId="{18863735-DF49-9D4F-8ED0-8EE428180469}" destId="{1AD7798E-F278-4742-8049-3FCAA1A4B146}" srcOrd="1" destOrd="0" presId="urn:microsoft.com/office/officeart/2005/8/layout/cycle2"/>
    <dgm:cxn modelId="{144F4430-E54E-E14C-8AD3-3E0D2E42141C}" type="presParOf" srcId="{1AD7798E-F278-4742-8049-3FCAA1A4B146}" destId="{AAC1129C-9D9B-7F4D-ADD5-0658B231383A}" srcOrd="0" destOrd="0" presId="urn:microsoft.com/office/officeart/2005/8/layout/cycle2"/>
    <dgm:cxn modelId="{2A2F8889-DBD9-1A48-9D2E-E6DC3B69EB1F}" type="presParOf" srcId="{18863735-DF49-9D4F-8ED0-8EE428180469}" destId="{18F9771C-A7A2-4F45-93F8-2F190155A8AD}" srcOrd="2" destOrd="0" presId="urn:microsoft.com/office/officeart/2005/8/layout/cycle2"/>
    <dgm:cxn modelId="{A24E8CE5-B8A7-7540-8B7D-B93159C00EDE}" type="presParOf" srcId="{18863735-DF49-9D4F-8ED0-8EE428180469}" destId="{344CCECC-B0FA-4E44-AB70-5EF9AFC77378}" srcOrd="3" destOrd="0" presId="urn:microsoft.com/office/officeart/2005/8/layout/cycle2"/>
    <dgm:cxn modelId="{D5CE6054-CB4E-754B-BE0E-220F1B010DD3}" type="presParOf" srcId="{344CCECC-B0FA-4E44-AB70-5EF9AFC77378}" destId="{75E3E97C-5652-0A47-9C60-11B24E95BEF0}" srcOrd="0" destOrd="0" presId="urn:microsoft.com/office/officeart/2005/8/layout/cycle2"/>
    <dgm:cxn modelId="{35B82769-9AA0-9C46-A7D9-916305BC1657}" type="presParOf" srcId="{18863735-DF49-9D4F-8ED0-8EE428180469}" destId="{75A6DAFB-FA2A-8C4B-A04E-BA9CDC357DA6}" srcOrd="4" destOrd="0" presId="urn:microsoft.com/office/officeart/2005/8/layout/cycle2"/>
    <dgm:cxn modelId="{5ABCFDDB-2A5A-2E4A-876B-52039ADC425D}" type="presParOf" srcId="{18863735-DF49-9D4F-8ED0-8EE428180469}" destId="{DADE166E-547B-2D4F-BFDD-08BD1DA79F09}" srcOrd="5" destOrd="0" presId="urn:microsoft.com/office/officeart/2005/8/layout/cycle2"/>
    <dgm:cxn modelId="{BCC896E6-99D1-FC44-9887-CD00D54D1719}" type="presParOf" srcId="{DADE166E-547B-2D4F-BFDD-08BD1DA79F09}" destId="{E5E7A1B3-727C-B442-A68F-DC6234830C91}" srcOrd="0" destOrd="0" presId="urn:microsoft.com/office/officeart/2005/8/layout/cycle2"/>
    <dgm:cxn modelId="{027D69F8-B88E-D640-923F-C4DBFE368362}" type="presParOf" srcId="{18863735-DF49-9D4F-8ED0-8EE428180469}" destId="{794464CF-F823-004F-929A-A50D9D351EA2}" srcOrd="6" destOrd="0" presId="urn:microsoft.com/office/officeart/2005/8/layout/cycle2"/>
    <dgm:cxn modelId="{C3CA64DD-50D4-C245-BD72-88D9A36B334C}" type="presParOf" srcId="{18863735-DF49-9D4F-8ED0-8EE428180469}" destId="{E4847BA9-156A-3B4D-977A-99FADBEBB348}" srcOrd="7" destOrd="0" presId="urn:microsoft.com/office/officeart/2005/8/layout/cycle2"/>
    <dgm:cxn modelId="{1BA52FEF-A635-7E4A-9D78-DCFE16BA7BE8}" type="presParOf" srcId="{E4847BA9-156A-3B4D-977A-99FADBEBB348}" destId="{24A87E1C-B930-A345-ACC2-E319F661FAB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12563B1-FB2C-8341-BF3B-B9364DF61E03}" type="doc">
      <dgm:prSet loTypeId="urn:microsoft.com/office/officeart/2009/3/layout/HorizontalOrganizationChar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56015C-608C-8C42-A3DC-2155BB0A37D9}">
      <dgm:prSet phldrT="[Text]" custT="1"/>
      <dgm:spPr/>
      <dgm:t>
        <a:bodyPr/>
        <a:lstStyle/>
        <a:p>
          <a:r>
            <a:rPr lang="es-ES_tradnl" sz="1400" noProof="0" dirty="0"/>
            <a:t>Desafíos</a:t>
          </a:r>
        </a:p>
      </dgm:t>
    </dgm:pt>
    <dgm:pt modelId="{3769EB9F-B6A4-3E47-9FF1-8FB5267E2066}" type="parTrans" cxnId="{39FEF814-D205-2345-8B02-277E903EC323}">
      <dgm:prSet/>
      <dgm:spPr/>
      <dgm:t>
        <a:bodyPr/>
        <a:lstStyle/>
        <a:p>
          <a:endParaRPr lang="en-US" sz="2400"/>
        </a:p>
      </dgm:t>
    </dgm:pt>
    <dgm:pt modelId="{8EB2510E-3F14-5D40-8D92-0351CA34D830}" type="sibTrans" cxnId="{39FEF814-D205-2345-8B02-277E903EC323}">
      <dgm:prSet/>
      <dgm:spPr/>
      <dgm:t>
        <a:bodyPr/>
        <a:lstStyle/>
        <a:p>
          <a:endParaRPr lang="en-US" sz="2400"/>
        </a:p>
      </dgm:t>
    </dgm:pt>
    <dgm:pt modelId="{B2E276EA-50D2-D745-84C4-A5198E92A02B}">
      <dgm:prSet phldrT="[Text]" custT="1"/>
      <dgm:spPr/>
      <dgm:t>
        <a:bodyPr/>
        <a:lstStyle/>
        <a:p>
          <a:r>
            <a:rPr lang="es-ES_tradnl" sz="1400" noProof="0" dirty="0"/>
            <a:t>Migración</a:t>
          </a:r>
        </a:p>
      </dgm:t>
    </dgm:pt>
    <dgm:pt modelId="{1B6CCE08-BAAA-994F-9F7F-14B280C86E72}" type="parTrans" cxnId="{C926CFFA-2481-4548-BDB0-E86BFB6EC4A9}">
      <dgm:prSet/>
      <dgm:spPr/>
      <dgm:t>
        <a:bodyPr/>
        <a:lstStyle/>
        <a:p>
          <a:endParaRPr lang="en-US" sz="2400"/>
        </a:p>
      </dgm:t>
    </dgm:pt>
    <dgm:pt modelId="{ADC8341A-6596-D44C-A159-4FAF13C1F422}" type="sibTrans" cxnId="{C926CFFA-2481-4548-BDB0-E86BFB6EC4A9}">
      <dgm:prSet/>
      <dgm:spPr/>
      <dgm:t>
        <a:bodyPr/>
        <a:lstStyle/>
        <a:p>
          <a:endParaRPr lang="en-US" sz="2400"/>
        </a:p>
      </dgm:t>
    </dgm:pt>
    <dgm:pt modelId="{32806F17-4D4E-274F-A633-C13A99FBA179}">
      <dgm:prSet phldrT="[Text]" custT="1"/>
      <dgm:spPr/>
      <dgm:t>
        <a:bodyPr/>
        <a:lstStyle/>
        <a:p>
          <a:r>
            <a:rPr lang="es-ES_tradnl" sz="1400" noProof="0" dirty="0"/>
            <a:t>Genero</a:t>
          </a:r>
        </a:p>
      </dgm:t>
    </dgm:pt>
    <dgm:pt modelId="{09ECCFB6-5B0E-4842-9089-4F07FB146EDC}" type="parTrans" cxnId="{5ED85B1A-C217-0F41-8B2D-91F277D66537}">
      <dgm:prSet/>
      <dgm:spPr/>
      <dgm:t>
        <a:bodyPr/>
        <a:lstStyle/>
        <a:p>
          <a:endParaRPr lang="en-US" sz="2400"/>
        </a:p>
      </dgm:t>
    </dgm:pt>
    <dgm:pt modelId="{39B72621-CC25-524A-BCA9-6BAB7D2BECE1}" type="sibTrans" cxnId="{5ED85B1A-C217-0F41-8B2D-91F277D66537}">
      <dgm:prSet/>
      <dgm:spPr/>
      <dgm:t>
        <a:bodyPr/>
        <a:lstStyle/>
        <a:p>
          <a:endParaRPr lang="en-US" sz="2400"/>
        </a:p>
      </dgm:t>
    </dgm:pt>
    <dgm:pt modelId="{82ADF382-226D-5A40-B980-F7027958F99A}">
      <dgm:prSet phldrT="[Text]" custT="1"/>
      <dgm:spPr/>
      <dgm:t>
        <a:bodyPr/>
        <a:lstStyle/>
        <a:p>
          <a:r>
            <a:rPr lang="es-ES_tradnl" sz="1400" noProof="0" dirty="0"/>
            <a:t>Hombre</a:t>
          </a:r>
        </a:p>
      </dgm:t>
    </dgm:pt>
    <dgm:pt modelId="{5396CD47-AF86-B341-9651-77FBB94E1394}" type="parTrans" cxnId="{86960B71-64B0-9E47-9722-DD15E7D6A073}">
      <dgm:prSet/>
      <dgm:spPr/>
      <dgm:t>
        <a:bodyPr/>
        <a:lstStyle/>
        <a:p>
          <a:endParaRPr lang="en-US" sz="2400"/>
        </a:p>
      </dgm:t>
    </dgm:pt>
    <dgm:pt modelId="{10377156-D771-954D-A5A8-5F8619348649}" type="sibTrans" cxnId="{86960B71-64B0-9E47-9722-DD15E7D6A073}">
      <dgm:prSet/>
      <dgm:spPr/>
      <dgm:t>
        <a:bodyPr/>
        <a:lstStyle/>
        <a:p>
          <a:endParaRPr lang="en-US" sz="2400"/>
        </a:p>
      </dgm:t>
    </dgm:pt>
    <dgm:pt modelId="{FFAE0190-14B0-4142-AF6F-134AD33F5783}">
      <dgm:prSet phldrT="[Text]" custT="1"/>
      <dgm:spPr/>
      <dgm:t>
        <a:bodyPr/>
        <a:lstStyle/>
        <a:p>
          <a:r>
            <a:rPr lang="es-ES_tradnl" sz="1400" noProof="0" dirty="0"/>
            <a:t>Mujer</a:t>
          </a:r>
        </a:p>
      </dgm:t>
    </dgm:pt>
    <dgm:pt modelId="{D53AF6A9-DFAB-7F42-A890-E54A6FEB7707}" type="parTrans" cxnId="{E8FD1BA7-5A6F-A34D-B7B5-FF0C3416E36D}">
      <dgm:prSet/>
      <dgm:spPr/>
      <dgm:t>
        <a:bodyPr/>
        <a:lstStyle/>
        <a:p>
          <a:endParaRPr lang="en-US" sz="2400"/>
        </a:p>
      </dgm:t>
    </dgm:pt>
    <dgm:pt modelId="{1466355D-AB83-C04F-AD66-2F58EE244957}" type="sibTrans" cxnId="{E8FD1BA7-5A6F-A34D-B7B5-FF0C3416E36D}">
      <dgm:prSet/>
      <dgm:spPr/>
      <dgm:t>
        <a:bodyPr/>
        <a:lstStyle/>
        <a:p>
          <a:endParaRPr lang="en-US" sz="2400"/>
        </a:p>
      </dgm:t>
    </dgm:pt>
    <dgm:pt modelId="{B662A2E0-FE5A-F74C-BA90-243BAEC24B6D}">
      <dgm:prSet phldrT="[Text]" custT="1"/>
      <dgm:spPr/>
      <dgm:t>
        <a:bodyPr/>
        <a:lstStyle/>
        <a:p>
          <a:r>
            <a:rPr lang="es-ES_tradnl" sz="1400" noProof="0" dirty="0"/>
            <a:t>Acceso a mercados</a:t>
          </a:r>
        </a:p>
      </dgm:t>
    </dgm:pt>
    <dgm:pt modelId="{8EEEA64D-DE64-1D45-AFA6-36B30D3D053E}" type="parTrans" cxnId="{2DBC9BCF-3128-F040-B1D5-4B25419A0A55}">
      <dgm:prSet/>
      <dgm:spPr/>
      <dgm:t>
        <a:bodyPr/>
        <a:lstStyle/>
        <a:p>
          <a:endParaRPr lang="en-US" sz="2400"/>
        </a:p>
      </dgm:t>
    </dgm:pt>
    <dgm:pt modelId="{4D17CF13-2915-A24E-9891-FDFAC4F04B0A}" type="sibTrans" cxnId="{2DBC9BCF-3128-F040-B1D5-4B25419A0A55}">
      <dgm:prSet/>
      <dgm:spPr/>
      <dgm:t>
        <a:bodyPr/>
        <a:lstStyle/>
        <a:p>
          <a:endParaRPr lang="en-US" sz="2400"/>
        </a:p>
      </dgm:t>
    </dgm:pt>
    <dgm:pt modelId="{0AF03879-5DAF-6B47-89D6-AC0F1D817F86}">
      <dgm:prSet phldrT="[Text]" custT="1"/>
      <dgm:spPr/>
      <dgm:t>
        <a:bodyPr/>
        <a:lstStyle/>
        <a:p>
          <a:r>
            <a:rPr lang="es-ES_tradnl" sz="1400" noProof="0" dirty="0"/>
            <a:t>Infraestructura</a:t>
          </a:r>
        </a:p>
      </dgm:t>
    </dgm:pt>
    <dgm:pt modelId="{8A5010DA-C152-6F4C-8B57-03A5A04EAF39}" type="parTrans" cxnId="{8C430953-A6B2-7843-B795-255D714BE333}">
      <dgm:prSet/>
      <dgm:spPr/>
      <dgm:t>
        <a:bodyPr/>
        <a:lstStyle/>
        <a:p>
          <a:endParaRPr lang="en-US" sz="2400"/>
        </a:p>
      </dgm:t>
    </dgm:pt>
    <dgm:pt modelId="{3BE58E3C-436D-C142-A51F-A25C9096BA04}" type="sibTrans" cxnId="{8C430953-A6B2-7843-B795-255D714BE333}">
      <dgm:prSet/>
      <dgm:spPr/>
      <dgm:t>
        <a:bodyPr/>
        <a:lstStyle/>
        <a:p>
          <a:endParaRPr lang="en-US" sz="2400"/>
        </a:p>
      </dgm:t>
    </dgm:pt>
    <dgm:pt modelId="{A55D82B6-C807-054E-A60B-6C0E0CE76978}">
      <dgm:prSet phldrT="[Text]" custT="1"/>
      <dgm:spPr/>
      <dgm:t>
        <a:bodyPr/>
        <a:lstStyle/>
        <a:p>
          <a:r>
            <a:rPr lang="es-ES_tradnl" sz="1400" noProof="0" dirty="0"/>
            <a:t>Clima/agua</a:t>
          </a:r>
        </a:p>
      </dgm:t>
    </dgm:pt>
    <dgm:pt modelId="{2452C33C-3696-E549-AD0C-486FA08CC941}" type="parTrans" cxnId="{34FAC631-ACC5-C84D-9861-CE6F8784CC58}">
      <dgm:prSet/>
      <dgm:spPr/>
      <dgm:t>
        <a:bodyPr/>
        <a:lstStyle/>
        <a:p>
          <a:endParaRPr lang="en-US" sz="2400"/>
        </a:p>
      </dgm:t>
    </dgm:pt>
    <dgm:pt modelId="{563B7487-45BD-504F-9107-84E16BCACEF3}" type="sibTrans" cxnId="{34FAC631-ACC5-C84D-9861-CE6F8784CC58}">
      <dgm:prSet/>
      <dgm:spPr/>
      <dgm:t>
        <a:bodyPr/>
        <a:lstStyle/>
        <a:p>
          <a:endParaRPr lang="en-US" sz="2400"/>
        </a:p>
      </dgm:t>
    </dgm:pt>
    <dgm:pt modelId="{93C38002-5296-284D-A0D0-0319AE206640}">
      <dgm:prSet phldrT="[Text]" custT="1"/>
      <dgm:spPr/>
      <dgm:t>
        <a:bodyPr/>
        <a:lstStyle/>
        <a:p>
          <a:r>
            <a:rPr lang="es-ES_tradnl" sz="1400" noProof="0" dirty="0"/>
            <a:t>Salud</a:t>
          </a:r>
        </a:p>
      </dgm:t>
    </dgm:pt>
    <dgm:pt modelId="{AF78CE19-149B-4449-AB25-627D4A21B038}" type="parTrans" cxnId="{B1B6AD5C-ABE6-2048-BAA1-C5277B8365B1}">
      <dgm:prSet/>
      <dgm:spPr/>
      <dgm:t>
        <a:bodyPr/>
        <a:lstStyle/>
        <a:p>
          <a:endParaRPr lang="en-US" sz="2400"/>
        </a:p>
      </dgm:t>
    </dgm:pt>
    <dgm:pt modelId="{D77FAEF3-3F05-BB41-BC6D-00A2B31B6393}" type="sibTrans" cxnId="{B1B6AD5C-ABE6-2048-BAA1-C5277B8365B1}">
      <dgm:prSet/>
      <dgm:spPr/>
      <dgm:t>
        <a:bodyPr/>
        <a:lstStyle/>
        <a:p>
          <a:endParaRPr lang="en-US" sz="2400"/>
        </a:p>
      </dgm:t>
    </dgm:pt>
    <dgm:pt modelId="{C0146ED8-B868-E041-9B96-16B9FFF9D096}">
      <dgm:prSet phldrT="[Text]" custT="1"/>
      <dgm:spPr/>
      <dgm:t>
        <a:bodyPr/>
        <a:lstStyle/>
        <a:p>
          <a:r>
            <a:rPr lang="es-ES_tradnl" sz="1400" noProof="0" dirty="0"/>
            <a:t>International</a:t>
          </a:r>
        </a:p>
      </dgm:t>
    </dgm:pt>
    <dgm:pt modelId="{1B3DA9BE-72D4-6440-9A5A-E74EFC598380}" type="parTrans" cxnId="{B4B3CC89-E0C0-9644-961F-28853C48B27D}">
      <dgm:prSet/>
      <dgm:spPr/>
      <dgm:t>
        <a:bodyPr/>
        <a:lstStyle/>
        <a:p>
          <a:endParaRPr lang="en-US" sz="2400"/>
        </a:p>
      </dgm:t>
    </dgm:pt>
    <dgm:pt modelId="{2C66F495-190B-FA47-BEFB-FF615E793B27}" type="sibTrans" cxnId="{B4B3CC89-E0C0-9644-961F-28853C48B27D}">
      <dgm:prSet/>
      <dgm:spPr/>
      <dgm:t>
        <a:bodyPr/>
        <a:lstStyle/>
        <a:p>
          <a:endParaRPr lang="en-US" sz="2400"/>
        </a:p>
      </dgm:t>
    </dgm:pt>
    <dgm:pt modelId="{B7213939-751D-794E-A7FB-07F022110D63}">
      <dgm:prSet phldrT="[Text]" custT="1"/>
      <dgm:spPr/>
      <dgm:t>
        <a:bodyPr/>
        <a:lstStyle/>
        <a:p>
          <a:r>
            <a:rPr lang="es-ES_tradnl" sz="1400" noProof="0" dirty="0"/>
            <a:t>Regional</a:t>
          </a:r>
        </a:p>
      </dgm:t>
    </dgm:pt>
    <dgm:pt modelId="{8CD6B58D-768C-A248-9D2C-A6C6FFA227CC}" type="parTrans" cxnId="{77DEF9E9-2BC3-0E4A-942A-A5629102D2D4}">
      <dgm:prSet/>
      <dgm:spPr/>
      <dgm:t>
        <a:bodyPr/>
        <a:lstStyle/>
        <a:p>
          <a:endParaRPr lang="en-US" sz="2400"/>
        </a:p>
      </dgm:t>
    </dgm:pt>
    <dgm:pt modelId="{89521B96-98C7-2E4C-857B-7538E555AECA}" type="sibTrans" cxnId="{77DEF9E9-2BC3-0E4A-942A-A5629102D2D4}">
      <dgm:prSet/>
      <dgm:spPr/>
      <dgm:t>
        <a:bodyPr/>
        <a:lstStyle/>
        <a:p>
          <a:endParaRPr lang="en-US" sz="2400"/>
        </a:p>
      </dgm:t>
    </dgm:pt>
    <dgm:pt modelId="{99B91B6D-26C5-5444-93E8-138951C0E5C5}">
      <dgm:prSet phldrT="[Text]" custT="1"/>
      <dgm:spPr/>
      <dgm:t>
        <a:bodyPr/>
        <a:lstStyle/>
        <a:p>
          <a:r>
            <a:rPr lang="es-ES_tradnl" sz="1400" noProof="0" dirty="0"/>
            <a:t>Distancia</a:t>
          </a:r>
        </a:p>
      </dgm:t>
    </dgm:pt>
    <dgm:pt modelId="{6634EC33-2600-5B48-AE41-E7ED71620DF1}" type="parTrans" cxnId="{2F5FA841-97A2-9142-BDF4-75767A7A927B}">
      <dgm:prSet/>
      <dgm:spPr/>
      <dgm:t>
        <a:bodyPr/>
        <a:lstStyle/>
        <a:p>
          <a:endParaRPr lang="en-US" sz="2400"/>
        </a:p>
      </dgm:t>
    </dgm:pt>
    <dgm:pt modelId="{199DBE60-3C42-9C4E-81D2-98FB220EB8BE}" type="sibTrans" cxnId="{2F5FA841-97A2-9142-BDF4-75767A7A927B}">
      <dgm:prSet/>
      <dgm:spPr/>
      <dgm:t>
        <a:bodyPr/>
        <a:lstStyle/>
        <a:p>
          <a:endParaRPr lang="en-US" sz="2400"/>
        </a:p>
      </dgm:t>
    </dgm:pt>
    <dgm:pt modelId="{AB56EDAA-C670-E14C-BBAF-EB415D19D17B}">
      <dgm:prSet phldrT="[Text]" custT="1"/>
      <dgm:spPr/>
      <dgm:t>
        <a:bodyPr/>
        <a:lstStyle/>
        <a:p>
          <a:r>
            <a:rPr lang="es-ES_tradnl" sz="1400" noProof="0" dirty="0"/>
            <a:t>Precios</a:t>
          </a:r>
        </a:p>
      </dgm:t>
    </dgm:pt>
    <dgm:pt modelId="{0E4479A8-5361-DB47-8965-E850E554D4F7}" type="parTrans" cxnId="{07282646-746A-404F-A838-459BCF519251}">
      <dgm:prSet/>
      <dgm:spPr/>
      <dgm:t>
        <a:bodyPr/>
        <a:lstStyle/>
        <a:p>
          <a:endParaRPr lang="en-US" sz="2400"/>
        </a:p>
      </dgm:t>
    </dgm:pt>
    <dgm:pt modelId="{BFF62D6F-0B75-0643-84F4-C151C80F5BFE}" type="sibTrans" cxnId="{07282646-746A-404F-A838-459BCF519251}">
      <dgm:prSet/>
      <dgm:spPr/>
      <dgm:t>
        <a:bodyPr/>
        <a:lstStyle/>
        <a:p>
          <a:endParaRPr lang="en-US" sz="2400"/>
        </a:p>
      </dgm:t>
    </dgm:pt>
    <dgm:pt modelId="{53489793-3A08-0D4D-A402-A82469BD41A2}">
      <dgm:prSet phldrT="[Text]" custT="1"/>
      <dgm:spPr/>
      <dgm:t>
        <a:bodyPr/>
        <a:lstStyle/>
        <a:p>
          <a:r>
            <a:rPr lang="es-ES_tradnl" sz="1400" noProof="0" dirty="0"/>
            <a:t>Transporte</a:t>
          </a:r>
        </a:p>
      </dgm:t>
    </dgm:pt>
    <dgm:pt modelId="{B7A8CB0D-61B4-7348-97B8-904BA8A3BBD2}" type="parTrans" cxnId="{00CCBB51-A239-7C48-8D32-221452CC8201}">
      <dgm:prSet/>
      <dgm:spPr/>
      <dgm:t>
        <a:bodyPr/>
        <a:lstStyle/>
        <a:p>
          <a:endParaRPr lang="en-US" sz="2400"/>
        </a:p>
      </dgm:t>
    </dgm:pt>
    <dgm:pt modelId="{7FA624D1-C0CE-9548-BD0F-7816FECAEE3D}" type="sibTrans" cxnId="{00CCBB51-A239-7C48-8D32-221452CC8201}">
      <dgm:prSet/>
      <dgm:spPr/>
      <dgm:t>
        <a:bodyPr/>
        <a:lstStyle/>
        <a:p>
          <a:endParaRPr lang="en-US" sz="2400"/>
        </a:p>
      </dgm:t>
    </dgm:pt>
    <dgm:pt modelId="{E7BA7215-4E6D-7C4F-95F1-7E7739FB9B59}">
      <dgm:prSet custT="1"/>
      <dgm:spPr/>
      <dgm:t>
        <a:bodyPr/>
        <a:lstStyle/>
        <a:p>
          <a:r>
            <a:rPr lang="es-ES_tradnl" sz="1400" noProof="0" dirty="0"/>
            <a:t>Agricultores</a:t>
          </a:r>
        </a:p>
      </dgm:t>
    </dgm:pt>
    <dgm:pt modelId="{2FFB9C46-BD8C-A94B-80AB-E0429A997980}" type="parTrans" cxnId="{DA72FF9E-9F74-C340-B6B3-49CBEEE06087}">
      <dgm:prSet/>
      <dgm:spPr/>
      <dgm:t>
        <a:bodyPr/>
        <a:lstStyle/>
        <a:p>
          <a:endParaRPr lang="en-US" sz="2400"/>
        </a:p>
      </dgm:t>
    </dgm:pt>
    <dgm:pt modelId="{D8E829DB-C5D9-514D-A37A-B369D04FDABA}" type="sibTrans" cxnId="{DA72FF9E-9F74-C340-B6B3-49CBEEE06087}">
      <dgm:prSet/>
      <dgm:spPr/>
      <dgm:t>
        <a:bodyPr/>
        <a:lstStyle/>
        <a:p>
          <a:endParaRPr lang="en-US" sz="2400"/>
        </a:p>
      </dgm:t>
    </dgm:pt>
    <dgm:pt modelId="{37A589B3-0609-154D-8417-973683192E90}">
      <dgm:prSet phldrT="[Text]" custT="1"/>
      <dgm:spPr/>
      <dgm:t>
        <a:bodyPr/>
        <a:lstStyle/>
        <a:p>
          <a:r>
            <a:rPr lang="es-ES_tradnl" sz="1400" noProof="0" dirty="0"/>
            <a:t>Productos</a:t>
          </a:r>
        </a:p>
      </dgm:t>
    </dgm:pt>
    <dgm:pt modelId="{84E02B3F-BBE4-7A49-B406-2E77E44C76A8}" type="parTrans" cxnId="{907656E9-4E2F-3C4F-8E58-3A7F6C304FAA}">
      <dgm:prSet/>
      <dgm:spPr/>
      <dgm:t>
        <a:bodyPr/>
        <a:lstStyle/>
        <a:p>
          <a:endParaRPr lang="en-US" sz="2400"/>
        </a:p>
      </dgm:t>
    </dgm:pt>
    <dgm:pt modelId="{D61D9B28-FE84-5246-9FA9-0AA508291D19}" type="sibTrans" cxnId="{907656E9-4E2F-3C4F-8E58-3A7F6C304FAA}">
      <dgm:prSet/>
      <dgm:spPr/>
      <dgm:t>
        <a:bodyPr/>
        <a:lstStyle/>
        <a:p>
          <a:endParaRPr lang="en-US" sz="2400"/>
        </a:p>
      </dgm:t>
    </dgm:pt>
    <dgm:pt modelId="{67ADAD38-DA70-4341-8DAE-FD805B729304}">
      <dgm:prSet phldrT="[Text]" custT="1"/>
      <dgm:spPr/>
      <dgm:t>
        <a:bodyPr/>
        <a:lstStyle/>
        <a:p>
          <a:r>
            <a:rPr lang="es-ES_tradnl" sz="1400" noProof="0" dirty="0"/>
            <a:t>Papa</a:t>
          </a:r>
        </a:p>
      </dgm:t>
    </dgm:pt>
    <dgm:pt modelId="{FB2B1F76-6D5E-9247-A77A-041C8A996BD9}" type="parTrans" cxnId="{69C56645-84DD-BC43-B2BF-95433CE6AB27}">
      <dgm:prSet/>
      <dgm:spPr/>
      <dgm:t>
        <a:bodyPr/>
        <a:lstStyle/>
        <a:p>
          <a:endParaRPr lang="en-US" sz="2400"/>
        </a:p>
      </dgm:t>
    </dgm:pt>
    <dgm:pt modelId="{54E8146F-BE66-0045-95A7-E93AA7A4697B}" type="sibTrans" cxnId="{69C56645-84DD-BC43-B2BF-95433CE6AB27}">
      <dgm:prSet/>
      <dgm:spPr/>
      <dgm:t>
        <a:bodyPr/>
        <a:lstStyle/>
        <a:p>
          <a:endParaRPr lang="en-US" sz="2400"/>
        </a:p>
      </dgm:t>
    </dgm:pt>
    <dgm:pt modelId="{C899B765-E4B3-7D4D-A8F7-344CD1358476}">
      <dgm:prSet phldrT="[Text]" custT="1"/>
      <dgm:spPr/>
      <dgm:t>
        <a:bodyPr/>
        <a:lstStyle/>
        <a:p>
          <a:r>
            <a:rPr lang="es-ES_tradnl" sz="1400" noProof="0" dirty="0"/>
            <a:t>Maíz</a:t>
          </a:r>
        </a:p>
      </dgm:t>
    </dgm:pt>
    <dgm:pt modelId="{55447AFE-3433-D342-863F-3625D31803B5}" type="parTrans" cxnId="{3934B9D7-9EA4-824A-B472-83FF83AE187B}">
      <dgm:prSet/>
      <dgm:spPr/>
      <dgm:t>
        <a:bodyPr/>
        <a:lstStyle/>
        <a:p>
          <a:endParaRPr lang="en-US" sz="2400"/>
        </a:p>
      </dgm:t>
    </dgm:pt>
    <dgm:pt modelId="{9E809D6D-3F66-F647-984F-8C5EA81559CA}" type="sibTrans" cxnId="{3934B9D7-9EA4-824A-B472-83FF83AE187B}">
      <dgm:prSet/>
      <dgm:spPr/>
      <dgm:t>
        <a:bodyPr/>
        <a:lstStyle/>
        <a:p>
          <a:endParaRPr lang="en-US" sz="2400"/>
        </a:p>
      </dgm:t>
    </dgm:pt>
    <dgm:pt modelId="{E2111DA7-23C0-7047-9B6A-97640C2E229E}">
      <dgm:prSet phldrT="[Text]" custT="1"/>
      <dgm:spPr/>
      <dgm:t>
        <a:bodyPr/>
        <a:lstStyle/>
        <a:p>
          <a:r>
            <a:rPr lang="es-ES_tradnl" sz="1400" noProof="0" dirty="0"/>
            <a:t>Zanahoria</a:t>
          </a:r>
        </a:p>
      </dgm:t>
    </dgm:pt>
    <dgm:pt modelId="{AB3A404F-8F1C-7540-AA74-E0B768F3EA5F}" type="parTrans" cxnId="{6A7CC4CD-A9B0-8D4C-BFFE-BB6A79451360}">
      <dgm:prSet/>
      <dgm:spPr/>
      <dgm:t>
        <a:bodyPr/>
        <a:lstStyle/>
        <a:p>
          <a:endParaRPr lang="en-US" sz="2400"/>
        </a:p>
      </dgm:t>
    </dgm:pt>
    <dgm:pt modelId="{C82686C5-113D-2449-BA51-195D2EFE45B9}" type="sibTrans" cxnId="{6A7CC4CD-A9B0-8D4C-BFFE-BB6A79451360}">
      <dgm:prSet/>
      <dgm:spPr/>
      <dgm:t>
        <a:bodyPr/>
        <a:lstStyle/>
        <a:p>
          <a:endParaRPr lang="en-US" sz="2400"/>
        </a:p>
      </dgm:t>
    </dgm:pt>
    <dgm:pt modelId="{47280CAB-3852-0F49-8D42-351490B3F0B5}" type="pres">
      <dgm:prSet presAssocID="{512563B1-FB2C-8341-BF3B-B9364DF61E0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CF3F5A3-5E5F-5141-9925-579C342400F8}" type="pres">
      <dgm:prSet presAssocID="{E7BA7215-4E6D-7C4F-95F1-7E7739FB9B59}" presName="hierRoot1" presStyleCnt="0">
        <dgm:presLayoutVars>
          <dgm:hierBranch val="init"/>
        </dgm:presLayoutVars>
      </dgm:prSet>
      <dgm:spPr/>
    </dgm:pt>
    <dgm:pt modelId="{23433103-065B-2B4C-923D-1CD8F11ABC5E}" type="pres">
      <dgm:prSet presAssocID="{E7BA7215-4E6D-7C4F-95F1-7E7739FB9B59}" presName="rootComposite1" presStyleCnt="0"/>
      <dgm:spPr/>
    </dgm:pt>
    <dgm:pt modelId="{49C2AB2D-68E7-CD49-AEC9-8BCA4D0579FB}" type="pres">
      <dgm:prSet presAssocID="{E7BA7215-4E6D-7C4F-95F1-7E7739FB9B59}" presName="rootText1" presStyleLbl="node0" presStyleIdx="0" presStyleCnt="1">
        <dgm:presLayoutVars>
          <dgm:chPref val="3"/>
        </dgm:presLayoutVars>
      </dgm:prSet>
      <dgm:spPr/>
    </dgm:pt>
    <dgm:pt modelId="{D2E40240-D3DD-3B44-AC6F-FAEC391DB57B}" type="pres">
      <dgm:prSet presAssocID="{E7BA7215-4E6D-7C4F-95F1-7E7739FB9B59}" presName="rootConnector1" presStyleLbl="node1" presStyleIdx="0" presStyleCnt="0"/>
      <dgm:spPr/>
    </dgm:pt>
    <dgm:pt modelId="{BAFDB30D-3B0D-F74B-83C4-636722EAFB8D}" type="pres">
      <dgm:prSet presAssocID="{E7BA7215-4E6D-7C4F-95F1-7E7739FB9B59}" presName="hierChild2" presStyleCnt="0"/>
      <dgm:spPr/>
    </dgm:pt>
    <dgm:pt modelId="{E6107437-61FF-7541-95A6-B18B5ADCA205}" type="pres">
      <dgm:prSet presAssocID="{3769EB9F-B6A4-3E47-9FF1-8FB5267E2066}" presName="Name64" presStyleLbl="parChTrans1D2" presStyleIdx="0" presStyleCnt="3"/>
      <dgm:spPr/>
    </dgm:pt>
    <dgm:pt modelId="{6FE18BF0-EE32-CB4E-A3BA-EE80663B3A81}" type="pres">
      <dgm:prSet presAssocID="{3C56015C-608C-8C42-A3DC-2155BB0A37D9}" presName="hierRoot2" presStyleCnt="0">
        <dgm:presLayoutVars>
          <dgm:hierBranch val="init"/>
        </dgm:presLayoutVars>
      </dgm:prSet>
      <dgm:spPr/>
    </dgm:pt>
    <dgm:pt modelId="{D79460FA-F070-404D-89F6-9A7B47B0C021}" type="pres">
      <dgm:prSet presAssocID="{3C56015C-608C-8C42-A3DC-2155BB0A37D9}" presName="rootComposite" presStyleCnt="0"/>
      <dgm:spPr/>
    </dgm:pt>
    <dgm:pt modelId="{43B96B27-4362-984C-9C72-39D410BCE944}" type="pres">
      <dgm:prSet presAssocID="{3C56015C-608C-8C42-A3DC-2155BB0A37D9}" presName="rootText" presStyleLbl="node2" presStyleIdx="0" presStyleCnt="3">
        <dgm:presLayoutVars>
          <dgm:chPref val="3"/>
        </dgm:presLayoutVars>
      </dgm:prSet>
      <dgm:spPr/>
    </dgm:pt>
    <dgm:pt modelId="{D2963415-14A4-C442-A9BB-7222BA555E54}" type="pres">
      <dgm:prSet presAssocID="{3C56015C-608C-8C42-A3DC-2155BB0A37D9}" presName="rootConnector" presStyleLbl="node2" presStyleIdx="0" presStyleCnt="3"/>
      <dgm:spPr/>
    </dgm:pt>
    <dgm:pt modelId="{CFE20CB0-0463-5E45-BB91-19AB5C95C9FC}" type="pres">
      <dgm:prSet presAssocID="{3C56015C-608C-8C42-A3DC-2155BB0A37D9}" presName="hierChild4" presStyleCnt="0"/>
      <dgm:spPr/>
    </dgm:pt>
    <dgm:pt modelId="{4016D7DC-C84E-6842-BCF3-609E44D9A971}" type="pres">
      <dgm:prSet presAssocID="{1B6CCE08-BAAA-994F-9F7F-14B280C86E72}" presName="Name64" presStyleLbl="parChTrans1D3" presStyleIdx="0" presStyleCnt="9"/>
      <dgm:spPr/>
    </dgm:pt>
    <dgm:pt modelId="{A3E8EA48-9BE6-4146-8718-F83070DA10B6}" type="pres">
      <dgm:prSet presAssocID="{B2E276EA-50D2-D745-84C4-A5198E92A02B}" presName="hierRoot2" presStyleCnt="0">
        <dgm:presLayoutVars>
          <dgm:hierBranch val="init"/>
        </dgm:presLayoutVars>
      </dgm:prSet>
      <dgm:spPr/>
    </dgm:pt>
    <dgm:pt modelId="{9D950BC3-BF83-354A-BD67-3101E9EDC25B}" type="pres">
      <dgm:prSet presAssocID="{B2E276EA-50D2-D745-84C4-A5198E92A02B}" presName="rootComposite" presStyleCnt="0"/>
      <dgm:spPr/>
    </dgm:pt>
    <dgm:pt modelId="{E4E6D2EF-9FE2-5A42-A34A-D24570EA900A}" type="pres">
      <dgm:prSet presAssocID="{B2E276EA-50D2-D745-84C4-A5198E92A02B}" presName="rootText" presStyleLbl="node3" presStyleIdx="0" presStyleCnt="9">
        <dgm:presLayoutVars>
          <dgm:chPref val="3"/>
        </dgm:presLayoutVars>
      </dgm:prSet>
      <dgm:spPr/>
    </dgm:pt>
    <dgm:pt modelId="{F20FCADC-6464-214A-A3E6-60F9D6B0B70B}" type="pres">
      <dgm:prSet presAssocID="{B2E276EA-50D2-D745-84C4-A5198E92A02B}" presName="rootConnector" presStyleLbl="node3" presStyleIdx="0" presStyleCnt="9"/>
      <dgm:spPr/>
    </dgm:pt>
    <dgm:pt modelId="{4EDAD2BA-429C-B641-8172-02553AF3D535}" type="pres">
      <dgm:prSet presAssocID="{B2E276EA-50D2-D745-84C4-A5198E92A02B}" presName="hierChild4" presStyleCnt="0"/>
      <dgm:spPr/>
    </dgm:pt>
    <dgm:pt modelId="{54C0032F-AB51-EB49-965E-7338979F9387}" type="pres">
      <dgm:prSet presAssocID="{1B3DA9BE-72D4-6440-9A5A-E74EFC598380}" presName="Name64" presStyleLbl="parChTrans1D4" presStyleIdx="0" presStyleCnt="6"/>
      <dgm:spPr/>
    </dgm:pt>
    <dgm:pt modelId="{844783C5-0674-024E-8E3B-74647523166B}" type="pres">
      <dgm:prSet presAssocID="{C0146ED8-B868-E041-9B96-16B9FFF9D096}" presName="hierRoot2" presStyleCnt="0">
        <dgm:presLayoutVars>
          <dgm:hierBranch val="init"/>
        </dgm:presLayoutVars>
      </dgm:prSet>
      <dgm:spPr/>
    </dgm:pt>
    <dgm:pt modelId="{6111D0C4-5679-5C46-98CC-D18901FDF570}" type="pres">
      <dgm:prSet presAssocID="{C0146ED8-B868-E041-9B96-16B9FFF9D096}" presName="rootComposite" presStyleCnt="0"/>
      <dgm:spPr/>
    </dgm:pt>
    <dgm:pt modelId="{058B1BF3-B512-0144-B59D-4335CC8B1EE6}" type="pres">
      <dgm:prSet presAssocID="{C0146ED8-B868-E041-9B96-16B9FFF9D096}" presName="rootText" presStyleLbl="node4" presStyleIdx="0" presStyleCnt="6">
        <dgm:presLayoutVars>
          <dgm:chPref val="3"/>
        </dgm:presLayoutVars>
      </dgm:prSet>
      <dgm:spPr/>
    </dgm:pt>
    <dgm:pt modelId="{888B0120-E7CB-524D-8F44-57DFBC17E40D}" type="pres">
      <dgm:prSet presAssocID="{C0146ED8-B868-E041-9B96-16B9FFF9D096}" presName="rootConnector" presStyleLbl="node4" presStyleIdx="0" presStyleCnt="6"/>
      <dgm:spPr/>
    </dgm:pt>
    <dgm:pt modelId="{924F85CA-A0CF-9F44-AD55-006574EFDA62}" type="pres">
      <dgm:prSet presAssocID="{C0146ED8-B868-E041-9B96-16B9FFF9D096}" presName="hierChild4" presStyleCnt="0"/>
      <dgm:spPr/>
    </dgm:pt>
    <dgm:pt modelId="{C485DF96-ACCA-0B42-A6DA-CCE729E535CF}" type="pres">
      <dgm:prSet presAssocID="{C0146ED8-B868-E041-9B96-16B9FFF9D096}" presName="hierChild5" presStyleCnt="0"/>
      <dgm:spPr/>
    </dgm:pt>
    <dgm:pt modelId="{AF21965F-E2E2-6E47-8F33-345F5A44C100}" type="pres">
      <dgm:prSet presAssocID="{8CD6B58D-768C-A248-9D2C-A6C6FFA227CC}" presName="Name64" presStyleLbl="parChTrans1D4" presStyleIdx="1" presStyleCnt="6"/>
      <dgm:spPr/>
    </dgm:pt>
    <dgm:pt modelId="{D4CDA891-D037-5B47-A428-725E45B4D8EE}" type="pres">
      <dgm:prSet presAssocID="{B7213939-751D-794E-A7FB-07F022110D63}" presName="hierRoot2" presStyleCnt="0">
        <dgm:presLayoutVars>
          <dgm:hierBranch val="init"/>
        </dgm:presLayoutVars>
      </dgm:prSet>
      <dgm:spPr/>
    </dgm:pt>
    <dgm:pt modelId="{888E10E7-8089-8146-9F03-E02DC28CC3FE}" type="pres">
      <dgm:prSet presAssocID="{B7213939-751D-794E-A7FB-07F022110D63}" presName="rootComposite" presStyleCnt="0"/>
      <dgm:spPr/>
    </dgm:pt>
    <dgm:pt modelId="{3CBF0569-BD8B-784E-BD22-B45607955D46}" type="pres">
      <dgm:prSet presAssocID="{B7213939-751D-794E-A7FB-07F022110D63}" presName="rootText" presStyleLbl="node4" presStyleIdx="1" presStyleCnt="6">
        <dgm:presLayoutVars>
          <dgm:chPref val="3"/>
        </dgm:presLayoutVars>
      </dgm:prSet>
      <dgm:spPr/>
    </dgm:pt>
    <dgm:pt modelId="{0C82D5A3-D4AB-0A42-A67F-EC9E9F2445FF}" type="pres">
      <dgm:prSet presAssocID="{B7213939-751D-794E-A7FB-07F022110D63}" presName="rootConnector" presStyleLbl="node4" presStyleIdx="1" presStyleCnt="6"/>
      <dgm:spPr/>
    </dgm:pt>
    <dgm:pt modelId="{3E556C93-C412-884F-80B2-7C182B2EACE9}" type="pres">
      <dgm:prSet presAssocID="{B7213939-751D-794E-A7FB-07F022110D63}" presName="hierChild4" presStyleCnt="0"/>
      <dgm:spPr/>
    </dgm:pt>
    <dgm:pt modelId="{3BC3E72E-DB38-684C-A68E-BA2A9EFC08E5}" type="pres">
      <dgm:prSet presAssocID="{B7213939-751D-794E-A7FB-07F022110D63}" presName="hierChild5" presStyleCnt="0"/>
      <dgm:spPr/>
    </dgm:pt>
    <dgm:pt modelId="{1A06F3BB-6AA7-9D4E-A7FD-CF0397F9E38A}" type="pres">
      <dgm:prSet presAssocID="{B2E276EA-50D2-D745-84C4-A5198E92A02B}" presName="hierChild5" presStyleCnt="0"/>
      <dgm:spPr/>
    </dgm:pt>
    <dgm:pt modelId="{C88F6D6B-BC2F-4746-A853-A317CE266BE6}" type="pres">
      <dgm:prSet presAssocID="{AF78CE19-149B-4449-AB25-627D4A21B038}" presName="Name64" presStyleLbl="parChTrans1D3" presStyleIdx="1" presStyleCnt="9"/>
      <dgm:spPr/>
    </dgm:pt>
    <dgm:pt modelId="{51967636-3B56-5C44-812E-9ACA3C3D3ACC}" type="pres">
      <dgm:prSet presAssocID="{93C38002-5296-284D-A0D0-0319AE206640}" presName="hierRoot2" presStyleCnt="0">
        <dgm:presLayoutVars>
          <dgm:hierBranch val="init"/>
        </dgm:presLayoutVars>
      </dgm:prSet>
      <dgm:spPr/>
    </dgm:pt>
    <dgm:pt modelId="{B93175A2-D9E2-CE44-8661-189974907489}" type="pres">
      <dgm:prSet presAssocID="{93C38002-5296-284D-A0D0-0319AE206640}" presName="rootComposite" presStyleCnt="0"/>
      <dgm:spPr/>
    </dgm:pt>
    <dgm:pt modelId="{04F5EE37-60A9-754B-8F48-77025410C7E7}" type="pres">
      <dgm:prSet presAssocID="{93C38002-5296-284D-A0D0-0319AE206640}" presName="rootText" presStyleLbl="node3" presStyleIdx="1" presStyleCnt="9">
        <dgm:presLayoutVars>
          <dgm:chPref val="3"/>
        </dgm:presLayoutVars>
      </dgm:prSet>
      <dgm:spPr/>
    </dgm:pt>
    <dgm:pt modelId="{3110778D-D7DF-404B-8770-DF17B5233DCE}" type="pres">
      <dgm:prSet presAssocID="{93C38002-5296-284D-A0D0-0319AE206640}" presName="rootConnector" presStyleLbl="node3" presStyleIdx="1" presStyleCnt="9"/>
      <dgm:spPr/>
    </dgm:pt>
    <dgm:pt modelId="{D4DD1407-6057-0940-AB77-867EEF3F16AE}" type="pres">
      <dgm:prSet presAssocID="{93C38002-5296-284D-A0D0-0319AE206640}" presName="hierChild4" presStyleCnt="0"/>
      <dgm:spPr/>
    </dgm:pt>
    <dgm:pt modelId="{1ABFADCE-54E8-FF46-9BCB-7C79D257E879}" type="pres">
      <dgm:prSet presAssocID="{93C38002-5296-284D-A0D0-0319AE206640}" presName="hierChild5" presStyleCnt="0"/>
      <dgm:spPr/>
    </dgm:pt>
    <dgm:pt modelId="{51F113D3-6304-1646-B953-24343ABB8C6D}" type="pres">
      <dgm:prSet presAssocID="{8EEEA64D-DE64-1D45-AFA6-36B30D3D053E}" presName="Name64" presStyleLbl="parChTrans1D3" presStyleIdx="2" presStyleCnt="9"/>
      <dgm:spPr/>
    </dgm:pt>
    <dgm:pt modelId="{8A3ECB8B-398C-0640-A86A-3742C04A9B90}" type="pres">
      <dgm:prSet presAssocID="{B662A2E0-FE5A-F74C-BA90-243BAEC24B6D}" presName="hierRoot2" presStyleCnt="0">
        <dgm:presLayoutVars>
          <dgm:hierBranch val="init"/>
        </dgm:presLayoutVars>
      </dgm:prSet>
      <dgm:spPr/>
    </dgm:pt>
    <dgm:pt modelId="{FB24A897-130C-C846-90F1-3D4735BE5D0B}" type="pres">
      <dgm:prSet presAssocID="{B662A2E0-FE5A-F74C-BA90-243BAEC24B6D}" presName="rootComposite" presStyleCnt="0"/>
      <dgm:spPr/>
    </dgm:pt>
    <dgm:pt modelId="{7AFC1DC4-92ED-E14D-BB02-0125A9C6D238}" type="pres">
      <dgm:prSet presAssocID="{B662A2E0-FE5A-F74C-BA90-243BAEC24B6D}" presName="rootText" presStyleLbl="node3" presStyleIdx="2" presStyleCnt="9" custScaleY="193447">
        <dgm:presLayoutVars>
          <dgm:chPref val="3"/>
        </dgm:presLayoutVars>
      </dgm:prSet>
      <dgm:spPr/>
    </dgm:pt>
    <dgm:pt modelId="{B16B22FF-9B77-B64C-B0DA-05EA5A852D10}" type="pres">
      <dgm:prSet presAssocID="{B662A2E0-FE5A-F74C-BA90-243BAEC24B6D}" presName="rootConnector" presStyleLbl="node3" presStyleIdx="2" presStyleCnt="9"/>
      <dgm:spPr/>
    </dgm:pt>
    <dgm:pt modelId="{0B80341E-2256-8342-8249-99A1A63346C1}" type="pres">
      <dgm:prSet presAssocID="{B662A2E0-FE5A-F74C-BA90-243BAEC24B6D}" presName="hierChild4" presStyleCnt="0"/>
      <dgm:spPr/>
    </dgm:pt>
    <dgm:pt modelId="{02075715-4CED-414E-B173-59CF57CBBAA2}" type="pres">
      <dgm:prSet presAssocID="{6634EC33-2600-5B48-AE41-E7ED71620DF1}" presName="Name64" presStyleLbl="parChTrans1D4" presStyleIdx="2" presStyleCnt="6"/>
      <dgm:spPr/>
    </dgm:pt>
    <dgm:pt modelId="{19C34673-7510-494D-BFA0-5E8A84E30331}" type="pres">
      <dgm:prSet presAssocID="{99B91B6D-26C5-5444-93E8-138951C0E5C5}" presName="hierRoot2" presStyleCnt="0">
        <dgm:presLayoutVars>
          <dgm:hierBranch val="init"/>
        </dgm:presLayoutVars>
      </dgm:prSet>
      <dgm:spPr/>
    </dgm:pt>
    <dgm:pt modelId="{C2C135FE-0569-5646-AB74-649EC6E52BEF}" type="pres">
      <dgm:prSet presAssocID="{99B91B6D-26C5-5444-93E8-138951C0E5C5}" presName="rootComposite" presStyleCnt="0"/>
      <dgm:spPr/>
    </dgm:pt>
    <dgm:pt modelId="{2ADF3543-BFFA-314F-BC1F-A0536BA9826C}" type="pres">
      <dgm:prSet presAssocID="{99B91B6D-26C5-5444-93E8-138951C0E5C5}" presName="rootText" presStyleLbl="node4" presStyleIdx="2" presStyleCnt="6">
        <dgm:presLayoutVars>
          <dgm:chPref val="3"/>
        </dgm:presLayoutVars>
      </dgm:prSet>
      <dgm:spPr/>
    </dgm:pt>
    <dgm:pt modelId="{F88B1AC9-6817-BC42-8DD2-A803B4D07238}" type="pres">
      <dgm:prSet presAssocID="{99B91B6D-26C5-5444-93E8-138951C0E5C5}" presName="rootConnector" presStyleLbl="node4" presStyleIdx="2" presStyleCnt="6"/>
      <dgm:spPr/>
    </dgm:pt>
    <dgm:pt modelId="{E0C79854-8262-E044-81EE-6BC41901E647}" type="pres">
      <dgm:prSet presAssocID="{99B91B6D-26C5-5444-93E8-138951C0E5C5}" presName="hierChild4" presStyleCnt="0"/>
      <dgm:spPr/>
    </dgm:pt>
    <dgm:pt modelId="{5EAF9545-D5F0-9E4E-AE52-99BBA299E39B}" type="pres">
      <dgm:prSet presAssocID="{99B91B6D-26C5-5444-93E8-138951C0E5C5}" presName="hierChild5" presStyleCnt="0"/>
      <dgm:spPr/>
    </dgm:pt>
    <dgm:pt modelId="{7E95DA3E-3329-F646-90E6-95847900B1E1}" type="pres">
      <dgm:prSet presAssocID="{0E4479A8-5361-DB47-8965-E850E554D4F7}" presName="Name64" presStyleLbl="parChTrans1D4" presStyleIdx="3" presStyleCnt="6"/>
      <dgm:spPr/>
    </dgm:pt>
    <dgm:pt modelId="{128FD961-DA9E-B641-BE69-AFC44FADC58C}" type="pres">
      <dgm:prSet presAssocID="{AB56EDAA-C670-E14C-BBAF-EB415D19D17B}" presName="hierRoot2" presStyleCnt="0">
        <dgm:presLayoutVars>
          <dgm:hierBranch val="init"/>
        </dgm:presLayoutVars>
      </dgm:prSet>
      <dgm:spPr/>
    </dgm:pt>
    <dgm:pt modelId="{7DF6B76D-F0D6-454C-BAB4-D5BD28C9EE08}" type="pres">
      <dgm:prSet presAssocID="{AB56EDAA-C670-E14C-BBAF-EB415D19D17B}" presName="rootComposite" presStyleCnt="0"/>
      <dgm:spPr/>
    </dgm:pt>
    <dgm:pt modelId="{6228EE47-99F7-A94F-97E6-69E0DBFE65DC}" type="pres">
      <dgm:prSet presAssocID="{AB56EDAA-C670-E14C-BBAF-EB415D19D17B}" presName="rootText" presStyleLbl="node4" presStyleIdx="3" presStyleCnt="6">
        <dgm:presLayoutVars>
          <dgm:chPref val="3"/>
        </dgm:presLayoutVars>
      </dgm:prSet>
      <dgm:spPr/>
    </dgm:pt>
    <dgm:pt modelId="{CC784F96-FC2D-6D48-8092-FE464F2DDFE3}" type="pres">
      <dgm:prSet presAssocID="{AB56EDAA-C670-E14C-BBAF-EB415D19D17B}" presName="rootConnector" presStyleLbl="node4" presStyleIdx="3" presStyleCnt="6"/>
      <dgm:spPr/>
    </dgm:pt>
    <dgm:pt modelId="{1C993AB1-2681-5B49-B40C-1EA1C5D74A91}" type="pres">
      <dgm:prSet presAssocID="{AB56EDAA-C670-E14C-BBAF-EB415D19D17B}" presName="hierChild4" presStyleCnt="0"/>
      <dgm:spPr/>
    </dgm:pt>
    <dgm:pt modelId="{0D53261E-CA80-B143-A61C-C4B3E8372B13}" type="pres">
      <dgm:prSet presAssocID="{AB56EDAA-C670-E14C-BBAF-EB415D19D17B}" presName="hierChild5" presStyleCnt="0"/>
      <dgm:spPr/>
    </dgm:pt>
    <dgm:pt modelId="{49925AD5-D500-7A45-859D-52F4CE472900}" type="pres">
      <dgm:prSet presAssocID="{B7A8CB0D-61B4-7348-97B8-904BA8A3BBD2}" presName="Name64" presStyleLbl="parChTrans1D4" presStyleIdx="4" presStyleCnt="6"/>
      <dgm:spPr/>
    </dgm:pt>
    <dgm:pt modelId="{C3E1813F-190D-3348-999F-F1050197CD05}" type="pres">
      <dgm:prSet presAssocID="{53489793-3A08-0D4D-A402-A82469BD41A2}" presName="hierRoot2" presStyleCnt="0">
        <dgm:presLayoutVars>
          <dgm:hierBranch val="init"/>
        </dgm:presLayoutVars>
      </dgm:prSet>
      <dgm:spPr/>
    </dgm:pt>
    <dgm:pt modelId="{CE6E3148-AAC2-0944-9470-5A9E9EEF8932}" type="pres">
      <dgm:prSet presAssocID="{53489793-3A08-0D4D-A402-A82469BD41A2}" presName="rootComposite" presStyleCnt="0"/>
      <dgm:spPr/>
    </dgm:pt>
    <dgm:pt modelId="{E9DDD54C-3E42-BC42-A805-D2F35441EDEE}" type="pres">
      <dgm:prSet presAssocID="{53489793-3A08-0D4D-A402-A82469BD41A2}" presName="rootText" presStyleLbl="node4" presStyleIdx="4" presStyleCnt="6">
        <dgm:presLayoutVars>
          <dgm:chPref val="3"/>
        </dgm:presLayoutVars>
      </dgm:prSet>
      <dgm:spPr/>
    </dgm:pt>
    <dgm:pt modelId="{2AA358A7-8FBB-064D-B6C5-DF2FBA634226}" type="pres">
      <dgm:prSet presAssocID="{53489793-3A08-0D4D-A402-A82469BD41A2}" presName="rootConnector" presStyleLbl="node4" presStyleIdx="4" presStyleCnt="6"/>
      <dgm:spPr/>
    </dgm:pt>
    <dgm:pt modelId="{80D39910-A130-2047-B6A6-B32432BA1A86}" type="pres">
      <dgm:prSet presAssocID="{53489793-3A08-0D4D-A402-A82469BD41A2}" presName="hierChild4" presStyleCnt="0"/>
      <dgm:spPr/>
    </dgm:pt>
    <dgm:pt modelId="{15912356-5CC1-6F48-AA26-64690BE30229}" type="pres">
      <dgm:prSet presAssocID="{53489793-3A08-0D4D-A402-A82469BD41A2}" presName="hierChild5" presStyleCnt="0"/>
      <dgm:spPr/>
    </dgm:pt>
    <dgm:pt modelId="{F0FAFAB8-0CAE-C240-8021-D01C9CA2E0D0}" type="pres">
      <dgm:prSet presAssocID="{8A5010DA-C152-6F4C-8B57-03A5A04EAF39}" presName="Name64" presStyleLbl="parChTrans1D4" presStyleIdx="5" presStyleCnt="6"/>
      <dgm:spPr/>
    </dgm:pt>
    <dgm:pt modelId="{5D65F2F9-B2C8-2040-833E-048E136CCC3F}" type="pres">
      <dgm:prSet presAssocID="{0AF03879-5DAF-6B47-89D6-AC0F1D817F86}" presName="hierRoot2" presStyleCnt="0">
        <dgm:presLayoutVars>
          <dgm:hierBranch val="init"/>
        </dgm:presLayoutVars>
      </dgm:prSet>
      <dgm:spPr/>
    </dgm:pt>
    <dgm:pt modelId="{79E0E31E-B64B-9B4E-810D-705262FF9E0C}" type="pres">
      <dgm:prSet presAssocID="{0AF03879-5DAF-6B47-89D6-AC0F1D817F86}" presName="rootComposite" presStyleCnt="0"/>
      <dgm:spPr/>
    </dgm:pt>
    <dgm:pt modelId="{10577605-DAC0-9546-B13A-4697A68A3444}" type="pres">
      <dgm:prSet presAssocID="{0AF03879-5DAF-6B47-89D6-AC0F1D817F86}" presName="rootText" presStyleLbl="node4" presStyleIdx="5" presStyleCnt="6" custScaleX="138953" custScaleY="126064">
        <dgm:presLayoutVars>
          <dgm:chPref val="3"/>
        </dgm:presLayoutVars>
      </dgm:prSet>
      <dgm:spPr/>
    </dgm:pt>
    <dgm:pt modelId="{0EF52702-C5A4-2640-8F3E-56ADB70F3598}" type="pres">
      <dgm:prSet presAssocID="{0AF03879-5DAF-6B47-89D6-AC0F1D817F86}" presName="rootConnector" presStyleLbl="node4" presStyleIdx="5" presStyleCnt="6"/>
      <dgm:spPr/>
    </dgm:pt>
    <dgm:pt modelId="{1CD1FA25-E95D-044B-BE06-0EB6BA483DA3}" type="pres">
      <dgm:prSet presAssocID="{0AF03879-5DAF-6B47-89D6-AC0F1D817F86}" presName="hierChild4" presStyleCnt="0"/>
      <dgm:spPr/>
    </dgm:pt>
    <dgm:pt modelId="{E39B8BD9-18C1-6A4D-A1D0-E77C28AFE79D}" type="pres">
      <dgm:prSet presAssocID="{0AF03879-5DAF-6B47-89D6-AC0F1D817F86}" presName="hierChild5" presStyleCnt="0"/>
      <dgm:spPr/>
    </dgm:pt>
    <dgm:pt modelId="{F4B80AAE-0DD6-AB4C-B023-68DADA08328E}" type="pres">
      <dgm:prSet presAssocID="{B662A2E0-FE5A-F74C-BA90-243BAEC24B6D}" presName="hierChild5" presStyleCnt="0"/>
      <dgm:spPr/>
    </dgm:pt>
    <dgm:pt modelId="{A58EA0DD-A4B6-B54B-A08F-EE094DDC727B}" type="pres">
      <dgm:prSet presAssocID="{2452C33C-3696-E549-AD0C-486FA08CC941}" presName="Name64" presStyleLbl="parChTrans1D3" presStyleIdx="3" presStyleCnt="9"/>
      <dgm:spPr/>
    </dgm:pt>
    <dgm:pt modelId="{C8EE7A32-68E5-1640-AB6B-8942655773F9}" type="pres">
      <dgm:prSet presAssocID="{A55D82B6-C807-054E-A60B-6C0E0CE76978}" presName="hierRoot2" presStyleCnt="0">
        <dgm:presLayoutVars>
          <dgm:hierBranch val="init"/>
        </dgm:presLayoutVars>
      </dgm:prSet>
      <dgm:spPr/>
    </dgm:pt>
    <dgm:pt modelId="{12016656-D4B8-6C43-B70E-9105C9596752}" type="pres">
      <dgm:prSet presAssocID="{A55D82B6-C807-054E-A60B-6C0E0CE76978}" presName="rootComposite" presStyleCnt="0"/>
      <dgm:spPr/>
    </dgm:pt>
    <dgm:pt modelId="{27AC530F-D053-8B4C-840D-C4A477875EDD}" type="pres">
      <dgm:prSet presAssocID="{A55D82B6-C807-054E-A60B-6C0E0CE76978}" presName="rootText" presStyleLbl="node3" presStyleIdx="3" presStyleCnt="9">
        <dgm:presLayoutVars>
          <dgm:chPref val="3"/>
        </dgm:presLayoutVars>
      </dgm:prSet>
      <dgm:spPr/>
    </dgm:pt>
    <dgm:pt modelId="{AD3445A1-FB56-E145-8FEB-496B16834AD7}" type="pres">
      <dgm:prSet presAssocID="{A55D82B6-C807-054E-A60B-6C0E0CE76978}" presName="rootConnector" presStyleLbl="node3" presStyleIdx="3" presStyleCnt="9"/>
      <dgm:spPr/>
    </dgm:pt>
    <dgm:pt modelId="{5341F4EF-ED7D-9C45-A991-0BFF5ADFE1F6}" type="pres">
      <dgm:prSet presAssocID="{A55D82B6-C807-054E-A60B-6C0E0CE76978}" presName="hierChild4" presStyleCnt="0"/>
      <dgm:spPr/>
    </dgm:pt>
    <dgm:pt modelId="{86CC4412-4B8A-CD4F-9F39-243FE20792B8}" type="pres">
      <dgm:prSet presAssocID="{A55D82B6-C807-054E-A60B-6C0E0CE76978}" presName="hierChild5" presStyleCnt="0"/>
      <dgm:spPr/>
    </dgm:pt>
    <dgm:pt modelId="{60A47EED-0E10-8846-8519-7DEA1F5DB3D1}" type="pres">
      <dgm:prSet presAssocID="{3C56015C-608C-8C42-A3DC-2155BB0A37D9}" presName="hierChild5" presStyleCnt="0"/>
      <dgm:spPr/>
    </dgm:pt>
    <dgm:pt modelId="{74C02166-41F4-9546-BEC7-31126A4512E7}" type="pres">
      <dgm:prSet presAssocID="{09ECCFB6-5B0E-4842-9089-4F07FB146EDC}" presName="Name64" presStyleLbl="parChTrans1D2" presStyleIdx="1" presStyleCnt="3"/>
      <dgm:spPr/>
    </dgm:pt>
    <dgm:pt modelId="{E817335D-38EB-6543-9F39-8D91FF81CD55}" type="pres">
      <dgm:prSet presAssocID="{32806F17-4D4E-274F-A633-C13A99FBA179}" presName="hierRoot2" presStyleCnt="0">
        <dgm:presLayoutVars>
          <dgm:hierBranch val="init"/>
        </dgm:presLayoutVars>
      </dgm:prSet>
      <dgm:spPr/>
    </dgm:pt>
    <dgm:pt modelId="{1B532DE4-532F-9048-80A7-C4BD8D69330F}" type="pres">
      <dgm:prSet presAssocID="{32806F17-4D4E-274F-A633-C13A99FBA179}" presName="rootComposite" presStyleCnt="0"/>
      <dgm:spPr/>
    </dgm:pt>
    <dgm:pt modelId="{7E750877-872B-BB4D-86F2-F801840BC2D6}" type="pres">
      <dgm:prSet presAssocID="{32806F17-4D4E-274F-A633-C13A99FBA179}" presName="rootText" presStyleLbl="node2" presStyleIdx="1" presStyleCnt="3">
        <dgm:presLayoutVars>
          <dgm:chPref val="3"/>
        </dgm:presLayoutVars>
      </dgm:prSet>
      <dgm:spPr/>
    </dgm:pt>
    <dgm:pt modelId="{86498B4A-3329-724C-BE17-C130B0F4F6B3}" type="pres">
      <dgm:prSet presAssocID="{32806F17-4D4E-274F-A633-C13A99FBA179}" presName="rootConnector" presStyleLbl="node2" presStyleIdx="1" presStyleCnt="3"/>
      <dgm:spPr/>
    </dgm:pt>
    <dgm:pt modelId="{9DA060ED-6AC3-FD48-8BD8-BB4F73CD800E}" type="pres">
      <dgm:prSet presAssocID="{32806F17-4D4E-274F-A633-C13A99FBA179}" presName="hierChild4" presStyleCnt="0"/>
      <dgm:spPr/>
    </dgm:pt>
    <dgm:pt modelId="{07CA73A0-9C63-B041-B5A0-F8143EB2EBEA}" type="pres">
      <dgm:prSet presAssocID="{5396CD47-AF86-B341-9651-77FBB94E1394}" presName="Name64" presStyleLbl="parChTrans1D3" presStyleIdx="4" presStyleCnt="9"/>
      <dgm:spPr/>
    </dgm:pt>
    <dgm:pt modelId="{BA43B1D9-9A6F-AE47-90FD-BC3B16329A49}" type="pres">
      <dgm:prSet presAssocID="{82ADF382-226D-5A40-B980-F7027958F99A}" presName="hierRoot2" presStyleCnt="0">
        <dgm:presLayoutVars>
          <dgm:hierBranch val="init"/>
        </dgm:presLayoutVars>
      </dgm:prSet>
      <dgm:spPr/>
    </dgm:pt>
    <dgm:pt modelId="{FA1940A2-512F-9347-A934-62C81DCBEB54}" type="pres">
      <dgm:prSet presAssocID="{82ADF382-226D-5A40-B980-F7027958F99A}" presName="rootComposite" presStyleCnt="0"/>
      <dgm:spPr/>
    </dgm:pt>
    <dgm:pt modelId="{9775F785-8259-AB47-BC33-49277BC4FCCE}" type="pres">
      <dgm:prSet presAssocID="{82ADF382-226D-5A40-B980-F7027958F99A}" presName="rootText" presStyleLbl="node3" presStyleIdx="4" presStyleCnt="9">
        <dgm:presLayoutVars>
          <dgm:chPref val="3"/>
        </dgm:presLayoutVars>
      </dgm:prSet>
      <dgm:spPr/>
    </dgm:pt>
    <dgm:pt modelId="{BF968518-3241-754D-B740-0B654E26367A}" type="pres">
      <dgm:prSet presAssocID="{82ADF382-226D-5A40-B980-F7027958F99A}" presName="rootConnector" presStyleLbl="node3" presStyleIdx="4" presStyleCnt="9"/>
      <dgm:spPr/>
    </dgm:pt>
    <dgm:pt modelId="{68B2B821-C8D1-F243-B1C4-39D05917DB1E}" type="pres">
      <dgm:prSet presAssocID="{82ADF382-226D-5A40-B980-F7027958F99A}" presName="hierChild4" presStyleCnt="0"/>
      <dgm:spPr/>
    </dgm:pt>
    <dgm:pt modelId="{4996B3DA-D6DD-8D48-A5E5-7E455BCAAF9C}" type="pres">
      <dgm:prSet presAssocID="{82ADF382-226D-5A40-B980-F7027958F99A}" presName="hierChild5" presStyleCnt="0"/>
      <dgm:spPr/>
    </dgm:pt>
    <dgm:pt modelId="{F6796D04-0C23-C043-887F-D05C83E2BFEC}" type="pres">
      <dgm:prSet presAssocID="{D53AF6A9-DFAB-7F42-A890-E54A6FEB7707}" presName="Name64" presStyleLbl="parChTrans1D3" presStyleIdx="5" presStyleCnt="9"/>
      <dgm:spPr/>
    </dgm:pt>
    <dgm:pt modelId="{B3A1F429-749F-7144-9549-EF17CDDABB6C}" type="pres">
      <dgm:prSet presAssocID="{FFAE0190-14B0-4142-AF6F-134AD33F5783}" presName="hierRoot2" presStyleCnt="0">
        <dgm:presLayoutVars>
          <dgm:hierBranch val="init"/>
        </dgm:presLayoutVars>
      </dgm:prSet>
      <dgm:spPr/>
    </dgm:pt>
    <dgm:pt modelId="{7B76994B-284A-D240-A12D-4D85AE8908DE}" type="pres">
      <dgm:prSet presAssocID="{FFAE0190-14B0-4142-AF6F-134AD33F5783}" presName="rootComposite" presStyleCnt="0"/>
      <dgm:spPr/>
    </dgm:pt>
    <dgm:pt modelId="{CE01437A-AF76-B44F-9E72-77CEFE9B6D3E}" type="pres">
      <dgm:prSet presAssocID="{FFAE0190-14B0-4142-AF6F-134AD33F5783}" presName="rootText" presStyleLbl="node3" presStyleIdx="5" presStyleCnt="9">
        <dgm:presLayoutVars>
          <dgm:chPref val="3"/>
        </dgm:presLayoutVars>
      </dgm:prSet>
      <dgm:spPr/>
    </dgm:pt>
    <dgm:pt modelId="{E4E74078-933D-444A-8EB1-06F37BA72C7E}" type="pres">
      <dgm:prSet presAssocID="{FFAE0190-14B0-4142-AF6F-134AD33F5783}" presName="rootConnector" presStyleLbl="node3" presStyleIdx="5" presStyleCnt="9"/>
      <dgm:spPr/>
    </dgm:pt>
    <dgm:pt modelId="{37319B45-3864-FE40-84F7-0617B374E5E8}" type="pres">
      <dgm:prSet presAssocID="{FFAE0190-14B0-4142-AF6F-134AD33F5783}" presName="hierChild4" presStyleCnt="0"/>
      <dgm:spPr/>
    </dgm:pt>
    <dgm:pt modelId="{7DACC749-1ACA-AA4E-8C85-88A9B5F3ED3C}" type="pres">
      <dgm:prSet presAssocID="{FFAE0190-14B0-4142-AF6F-134AD33F5783}" presName="hierChild5" presStyleCnt="0"/>
      <dgm:spPr/>
    </dgm:pt>
    <dgm:pt modelId="{22BD6DC3-4DD2-0A45-89D6-BDAFF6A2DAAF}" type="pres">
      <dgm:prSet presAssocID="{32806F17-4D4E-274F-A633-C13A99FBA179}" presName="hierChild5" presStyleCnt="0"/>
      <dgm:spPr/>
    </dgm:pt>
    <dgm:pt modelId="{97C308BF-336E-EA44-A836-2CDF5704565C}" type="pres">
      <dgm:prSet presAssocID="{84E02B3F-BBE4-7A49-B406-2E77E44C76A8}" presName="Name64" presStyleLbl="parChTrans1D2" presStyleIdx="2" presStyleCnt="3"/>
      <dgm:spPr/>
    </dgm:pt>
    <dgm:pt modelId="{7062A5D8-1BBC-F94A-8B27-07E03EC61C01}" type="pres">
      <dgm:prSet presAssocID="{37A589B3-0609-154D-8417-973683192E90}" presName="hierRoot2" presStyleCnt="0">
        <dgm:presLayoutVars>
          <dgm:hierBranch val="init"/>
        </dgm:presLayoutVars>
      </dgm:prSet>
      <dgm:spPr/>
    </dgm:pt>
    <dgm:pt modelId="{E303EF92-2D41-224B-80C6-F0794C1DF6CB}" type="pres">
      <dgm:prSet presAssocID="{37A589B3-0609-154D-8417-973683192E90}" presName="rootComposite" presStyleCnt="0"/>
      <dgm:spPr/>
    </dgm:pt>
    <dgm:pt modelId="{CB298AE9-0E6C-174B-BC58-8F9D2896B96D}" type="pres">
      <dgm:prSet presAssocID="{37A589B3-0609-154D-8417-973683192E90}" presName="rootText" presStyleLbl="node2" presStyleIdx="2" presStyleCnt="3">
        <dgm:presLayoutVars>
          <dgm:chPref val="3"/>
        </dgm:presLayoutVars>
      </dgm:prSet>
      <dgm:spPr/>
    </dgm:pt>
    <dgm:pt modelId="{1086E662-5128-2A4F-8EB3-1D0F11FAED4A}" type="pres">
      <dgm:prSet presAssocID="{37A589B3-0609-154D-8417-973683192E90}" presName="rootConnector" presStyleLbl="node2" presStyleIdx="2" presStyleCnt="3"/>
      <dgm:spPr/>
    </dgm:pt>
    <dgm:pt modelId="{DC65E26D-0248-3C42-B458-0250DC3BD33C}" type="pres">
      <dgm:prSet presAssocID="{37A589B3-0609-154D-8417-973683192E90}" presName="hierChild4" presStyleCnt="0"/>
      <dgm:spPr/>
    </dgm:pt>
    <dgm:pt modelId="{2736643A-A524-6149-89C8-50F9A28159FC}" type="pres">
      <dgm:prSet presAssocID="{FB2B1F76-6D5E-9247-A77A-041C8A996BD9}" presName="Name64" presStyleLbl="parChTrans1D3" presStyleIdx="6" presStyleCnt="9"/>
      <dgm:spPr/>
    </dgm:pt>
    <dgm:pt modelId="{BF1273E9-9908-614D-AF63-82AAD92D57C7}" type="pres">
      <dgm:prSet presAssocID="{67ADAD38-DA70-4341-8DAE-FD805B729304}" presName="hierRoot2" presStyleCnt="0">
        <dgm:presLayoutVars>
          <dgm:hierBranch val="init"/>
        </dgm:presLayoutVars>
      </dgm:prSet>
      <dgm:spPr/>
    </dgm:pt>
    <dgm:pt modelId="{2C578F6A-B923-624F-9BF8-00BB2354E89C}" type="pres">
      <dgm:prSet presAssocID="{67ADAD38-DA70-4341-8DAE-FD805B729304}" presName="rootComposite" presStyleCnt="0"/>
      <dgm:spPr/>
    </dgm:pt>
    <dgm:pt modelId="{975F7DC2-AA4F-3D44-A24C-927FDF6D9A8E}" type="pres">
      <dgm:prSet presAssocID="{67ADAD38-DA70-4341-8DAE-FD805B729304}" presName="rootText" presStyleLbl="node3" presStyleIdx="6" presStyleCnt="9">
        <dgm:presLayoutVars>
          <dgm:chPref val="3"/>
        </dgm:presLayoutVars>
      </dgm:prSet>
      <dgm:spPr/>
    </dgm:pt>
    <dgm:pt modelId="{725C9B0A-8241-8C42-8CE2-9E5982DB2170}" type="pres">
      <dgm:prSet presAssocID="{67ADAD38-DA70-4341-8DAE-FD805B729304}" presName="rootConnector" presStyleLbl="node3" presStyleIdx="6" presStyleCnt="9"/>
      <dgm:spPr/>
    </dgm:pt>
    <dgm:pt modelId="{821291F5-02D9-F444-B493-3C79C3727D4E}" type="pres">
      <dgm:prSet presAssocID="{67ADAD38-DA70-4341-8DAE-FD805B729304}" presName="hierChild4" presStyleCnt="0"/>
      <dgm:spPr/>
    </dgm:pt>
    <dgm:pt modelId="{A99D20DF-DBCD-5C42-8AF2-A23EC3E543CD}" type="pres">
      <dgm:prSet presAssocID="{67ADAD38-DA70-4341-8DAE-FD805B729304}" presName="hierChild5" presStyleCnt="0"/>
      <dgm:spPr/>
    </dgm:pt>
    <dgm:pt modelId="{FDBCE93B-302E-A64F-B6E7-F039B1D3F843}" type="pres">
      <dgm:prSet presAssocID="{55447AFE-3433-D342-863F-3625D31803B5}" presName="Name64" presStyleLbl="parChTrans1D3" presStyleIdx="7" presStyleCnt="9"/>
      <dgm:spPr/>
    </dgm:pt>
    <dgm:pt modelId="{D1738D9A-C2F4-1C49-8B47-9C6A54FBFD8E}" type="pres">
      <dgm:prSet presAssocID="{C899B765-E4B3-7D4D-A8F7-344CD1358476}" presName="hierRoot2" presStyleCnt="0">
        <dgm:presLayoutVars>
          <dgm:hierBranch val="init"/>
        </dgm:presLayoutVars>
      </dgm:prSet>
      <dgm:spPr/>
    </dgm:pt>
    <dgm:pt modelId="{2B5A883B-39E8-A845-85FE-C7F2E6DE63C0}" type="pres">
      <dgm:prSet presAssocID="{C899B765-E4B3-7D4D-A8F7-344CD1358476}" presName="rootComposite" presStyleCnt="0"/>
      <dgm:spPr/>
    </dgm:pt>
    <dgm:pt modelId="{880CD94D-296A-F544-BFE3-9F00836A7DF7}" type="pres">
      <dgm:prSet presAssocID="{C899B765-E4B3-7D4D-A8F7-344CD1358476}" presName="rootText" presStyleLbl="node3" presStyleIdx="7" presStyleCnt="9">
        <dgm:presLayoutVars>
          <dgm:chPref val="3"/>
        </dgm:presLayoutVars>
      </dgm:prSet>
      <dgm:spPr/>
    </dgm:pt>
    <dgm:pt modelId="{CB872A86-D819-4A4C-9B98-E7BD00958637}" type="pres">
      <dgm:prSet presAssocID="{C899B765-E4B3-7D4D-A8F7-344CD1358476}" presName="rootConnector" presStyleLbl="node3" presStyleIdx="7" presStyleCnt="9"/>
      <dgm:spPr/>
    </dgm:pt>
    <dgm:pt modelId="{0A191C6C-287B-2A4B-B434-85783C8F7952}" type="pres">
      <dgm:prSet presAssocID="{C899B765-E4B3-7D4D-A8F7-344CD1358476}" presName="hierChild4" presStyleCnt="0"/>
      <dgm:spPr/>
    </dgm:pt>
    <dgm:pt modelId="{49689045-687B-BC43-9C52-771FB64E2FB7}" type="pres">
      <dgm:prSet presAssocID="{C899B765-E4B3-7D4D-A8F7-344CD1358476}" presName="hierChild5" presStyleCnt="0"/>
      <dgm:spPr/>
    </dgm:pt>
    <dgm:pt modelId="{9E35351D-6425-5645-B813-569D3E456969}" type="pres">
      <dgm:prSet presAssocID="{AB3A404F-8F1C-7540-AA74-E0B768F3EA5F}" presName="Name64" presStyleLbl="parChTrans1D3" presStyleIdx="8" presStyleCnt="9"/>
      <dgm:spPr/>
    </dgm:pt>
    <dgm:pt modelId="{3ABCDFE3-C2D8-7D47-992C-0859A407D4EF}" type="pres">
      <dgm:prSet presAssocID="{E2111DA7-23C0-7047-9B6A-97640C2E229E}" presName="hierRoot2" presStyleCnt="0">
        <dgm:presLayoutVars>
          <dgm:hierBranch val="init"/>
        </dgm:presLayoutVars>
      </dgm:prSet>
      <dgm:spPr/>
    </dgm:pt>
    <dgm:pt modelId="{3532BF3E-748B-CA4D-8EFF-676A1F44CA14}" type="pres">
      <dgm:prSet presAssocID="{E2111DA7-23C0-7047-9B6A-97640C2E229E}" presName="rootComposite" presStyleCnt="0"/>
      <dgm:spPr/>
    </dgm:pt>
    <dgm:pt modelId="{C6AE5CE5-E445-0D40-ADF2-203717495F28}" type="pres">
      <dgm:prSet presAssocID="{E2111DA7-23C0-7047-9B6A-97640C2E229E}" presName="rootText" presStyleLbl="node3" presStyleIdx="8" presStyleCnt="9">
        <dgm:presLayoutVars>
          <dgm:chPref val="3"/>
        </dgm:presLayoutVars>
      </dgm:prSet>
      <dgm:spPr/>
    </dgm:pt>
    <dgm:pt modelId="{337A7F83-339C-C047-8E61-A7456BBB895B}" type="pres">
      <dgm:prSet presAssocID="{E2111DA7-23C0-7047-9B6A-97640C2E229E}" presName="rootConnector" presStyleLbl="node3" presStyleIdx="8" presStyleCnt="9"/>
      <dgm:spPr/>
    </dgm:pt>
    <dgm:pt modelId="{F2D12252-1E98-734D-81A5-061AFA1AFB4F}" type="pres">
      <dgm:prSet presAssocID="{E2111DA7-23C0-7047-9B6A-97640C2E229E}" presName="hierChild4" presStyleCnt="0"/>
      <dgm:spPr/>
    </dgm:pt>
    <dgm:pt modelId="{7814BD1F-EB5A-4141-B254-8DE824A7C096}" type="pres">
      <dgm:prSet presAssocID="{E2111DA7-23C0-7047-9B6A-97640C2E229E}" presName="hierChild5" presStyleCnt="0"/>
      <dgm:spPr/>
    </dgm:pt>
    <dgm:pt modelId="{152BBD33-E5BB-A741-9A48-12F06097AE43}" type="pres">
      <dgm:prSet presAssocID="{37A589B3-0609-154D-8417-973683192E90}" presName="hierChild5" presStyleCnt="0"/>
      <dgm:spPr/>
    </dgm:pt>
    <dgm:pt modelId="{F1E263A3-617D-0840-AA88-17D2618C3509}" type="pres">
      <dgm:prSet presAssocID="{E7BA7215-4E6D-7C4F-95F1-7E7739FB9B59}" presName="hierChild3" presStyleCnt="0"/>
      <dgm:spPr/>
    </dgm:pt>
  </dgm:ptLst>
  <dgm:cxnLst>
    <dgm:cxn modelId="{5D3EA602-D88C-9C47-B69C-1A1C1D533182}" type="presOf" srcId="{B2E276EA-50D2-D745-84C4-A5198E92A02B}" destId="{F20FCADC-6464-214A-A3E6-60F9D6B0B70B}" srcOrd="1" destOrd="0" presId="urn:microsoft.com/office/officeart/2009/3/layout/HorizontalOrganizationChart"/>
    <dgm:cxn modelId="{AE305007-733E-8247-BEAB-29939BD3A8C4}" type="presOf" srcId="{93C38002-5296-284D-A0D0-0319AE206640}" destId="{04F5EE37-60A9-754B-8F48-77025410C7E7}" srcOrd="0" destOrd="0" presId="urn:microsoft.com/office/officeart/2009/3/layout/HorizontalOrganizationChart"/>
    <dgm:cxn modelId="{EC1A7107-3659-D142-8D14-38FD464CA7B1}" type="presOf" srcId="{5396CD47-AF86-B341-9651-77FBB94E1394}" destId="{07CA73A0-9C63-B041-B5A0-F8143EB2EBEA}" srcOrd="0" destOrd="0" presId="urn:microsoft.com/office/officeart/2009/3/layout/HorizontalOrganizationChart"/>
    <dgm:cxn modelId="{F400EF0B-1152-C44E-B88F-5BFDD3E4755E}" type="presOf" srcId="{C899B765-E4B3-7D4D-A8F7-344CD1358476}" destId="{880CD94D-296A-F544-BFE3-9F00836A7DF7}" srcOrd="0" destOrd="0" presId="urn:microsoft.com/office/officeart/2009/3/layout/HorizontalOrganizationChart"/>
    <dgm:cxn modelId="{0F45280D-A061-9748-81D1-222F63388048}" type="presOf" srcId="{3769EB9F-B6A4-3E47-9FF1-8FB5267E2066}" destId="{E6107437-61FF-7541-95A6-B18B5ADCA205}" srcOrd="0" destOrd="0" presId="urn:microsoft.com/office/officeart/2009/3/layout/HorizontalOrganizationChart"/>
    <dgm:cxn modelId="{39FEF814-D205-2345-8B02-277E903EC323}" srcId="{E7BA7215-4E6D-7C4F-95F1-7E7739FB9B59}" destId="{3C56015C-608C-8C42-A3DC-2155BB0A37D9}" srcOrd="0" destOrd="0" parTransId="{3769EB9F-B6A4-3E47-9FF1-8FB5267E2066}" sibTransId="{8EB2510E-3F14-5D40-8D92-0351CA34D830}"/>
    <dgm:cxn modelId="{F5A8CA15-004A-214F-99BA-B665D3CC112A}" type="presOf" srcId="{3C56015C-608C-8C42-A3DC-2155BB0A37D9}" destId="{43B96B27-4362-984C-9C72-39D410BCE944}" srcOrd="0" destOrd="0" presId="urn:microsoft.com/office/officeart/2009/3/layout/HorizontalOrganizationChart"/>
    <dgm:cxn modelId="{88455116-560F-1F45-9470-C3E1E035CE55}" type="presOf" srcId="{AF78CE19-149B-4449-AB25-627D4A21B038}" destId="{C88F6D6B-BC2F-4746-A853-A317CE266BE6}" srcOrd="0" destOrd="0" presId="urn:microsoft.com/office/officeart/2009/3/layout/HorizontalOrganizationChart"/>
    <dgm:cxn modelId="{5ED85B1A-C217-0F41-8B2D-91F277D66537}" srcId="{E7BA7215-4E6D-7C4F-95F1-7E7739FB9B59}" destId="{32806F17-4D4E-274F-A633-C13A99FBA179}" srcOrd="1" destOrd="0" parTransId="{09ECCFB6-5B0E-4842-9089-4F07FB146EDC}" sibTransId="{39B72621-CC25-524A-BCA9-6BAB7D2BECE1}"/>
    <dgm:cxn modelId="{C69F3B1D-FFE1-3442-B1E8-38BA1EE7D03D}" type="presOf" srcId="{67ADAD38-DA70-4341-8DAE-FD805B729304}" destId="{725C9B0A-8241-8C42-8CE2-9E5982DB2170}" srcOrd="1" destOrd="0" presId="urn:microsoft.com/office/officeart/2009/3/layout/HorizontalOrganizationChart"/>
    <dgm:cxn modelId="{55C2D528-13EF-EC4A-AD90-189D54AD2A2B}" type="presOf" srcId="{B7A8CB0D-61B4-7348-97B8-904BA8A3BBD2}" destId="{49925AD5-D500-7A45-859D-52F4CE472900}" srcOrd="0" destOrd="0" presId="urn:microsoft.com/office/officeart/2009/3/layout/HorizontalOrganizationChart"/>
    <dgm:cxn modelId="{3520B42C-6EAE-9345-B3F7-54FE8CA83CE1}" type="presOf" srcId="{09ECCFB6-5B0E-4842-9089-4F07FB146EDC}" destId="{74C02166-41F4-9546-BEC7-31126A4512E7}" srcOrd="0" destOrd="0" presId="urn:microsoft.com/office/officeart/2009/3/layout/HorizontalOrganizationChart"/>
    <dgm:cxn modelId="{BA0EF52E-1425-224D-8720-C0B04C673E06}" type="presOf" srcId="{B2E276EA-50D2-D745-84C4-A5198E92A02B}" destId="{E4E6D2EF-9FE2-5A42-A34A-D24570EA900A}" srcOrd="0" destOrd="0" presId="urn:microsoft.com/office/officeart/2009/3/layout/HorizontalOrganizationChart"/>
    <dgm:cxn modelId="{A3F66F30-5AA7-BA4C-9F55-D505FC0FD0E9}" type="presOf" srcId="{8CD6B58D-768C-A248-9D2C-A6C6FFA227CC}" destId="{AF21965F-E2E2-6E47-8F33-345F5A44C100}" srcOrd="0" destOrd="0" presId="urn:microsoft.com/office/officeart/2009/3/layout/HorizontalOrganizationChart"/>
    <dgm:cxn modelId="{34FAC631-ACC5-C84D-9861-CE6F8784CC58}" srcId="{3C56015C-608C-8C42-A3DC-2155BB0A37D9}" destId="{A55D82B6-C807-054E-A60B-6C0E0CE76978}" srcOrd="3" destOrd="0" parTransId="{2452C33C-3696-E549-AD0C-486FA08CC941}" sibTransId="{563B7487-45BD-504F-9107-84E16BCACEF3}"/>
    <dgm:cxn modelId="{5A1BD431-4347-8649-B2FD-6217D7D396B6}" type="presOf" srcId="{AB3A404F-8F1C-7540-AA74-E0B768F3EA5F}" destId="{9E35351D-6425-5645-B813-569D3E456969}" srcOrd="0" destOrd="0" presId="urn:microsoft.com/office/officeart/2009/3/layout/HorizontalOrganizationChart"/>
    <dgm:cxn modelId="{0165F931-C68F-B24A-9D1C-CCA53A55D381}" type="presOf" srcId="{37A589B3-0609-154D-8417-973683192E90}" destId="{1086E662-5128-2A4F-8EB3-1D0F11FAED4A}" srcOrd="1" destOrd="0" presId="urn:microsoft.com/office/officeart/2009/3/layout/HorizontalOrganizationChart"/>
    <dgm:cxn modelId="{97378339-0860-984D-B409-DEE452A846E8}" type="presOf" srcId="{8EEEA64D-DE64-1D45-AFA6-36B30D3D053E}" destId="{51F113D3-6304-1646-B953-24343ABB8C6D}" srcOrd="0" destOrd="0" presId="urn:microsoft.com/office/officeart/2009/3/layout/HorizontalOrganizationChart"/>
    <dgm:cxn modelId="{78AF0F3D-A1E4-B74F-A5D9-F80B153EC108}" type="presOf" srcId="{FB2B1F76-6D5E-9247-A77A-041C8A996BD9}" destId="{2736643A-A524-6149-89C8-50F9A28159FC}" srcOrd="0" destOrd="0" presId="urn:microsoft.com/office/officeart/2009/3/layout/HorizontalOrganizationChart"/>
    <dgm:cxn modelId="{B1B6AD5C-ABE6-2048-BAA1-C5277B8365B1}" srcId="{3C56015C-608C-8C42-A3DC-2155BB0A37D9}" destId="{93C38002-5296-284D-A0D0-0319AE206640}" srcOrd="1" destOrd="0" parTransId="{AF78CE19-149B-4449-AB25-627D4A21B038}" sibTransId="{D77FAEF3-3F05-BB41-BC6D-00A2B31B6393}"/>
    <dgm:cxn modelId="{2F5FA841-97A2-9142-BDF4-75767A7A927B}" srcId="{B662A2E0-FE5A-F74C-BA90-243BAEC24B6D}" destId="{99B91B6D-26C5-5444-93E8-138951C0E5C5}" srcOrd="0" destOrd="0" parTransId="{6634EC33-2600-5B48-AE41-E7ED71620DF1}" sibTransId="{199DBE60-3C42-9C4E-81D2-98FB220EB8BE}"/>
    <dgm:cxn modelId="{BD7F4442-152F-1F4E-B012-C7C23C8FB73D}" type="presOf" srcId="{99B91B6D-26C5-5444-93E8-138951C0E5C5}" destId="{2ADF3543-BFFA-314F-BC1F-A0536BA9826C}" srcOrd="0" destOrd="0" presId="urn:microsoft.com/office/officeart/2009/3/layout/HorizontalOrganizationChart"/>
    <dgm:cxn modelId="{F2529843-B9EE-C548-B592-2A96EFC25468}" type="presOf" srcId="{93C38002-5296-284D-A0D0-0319AE206640}" destId="{3110778D-D7DF-404B-8770-DF17B5233DCE}" srcOrd="1" destOrd="0" presId="urn:microsoft.com/office/officeart/2009/3/layout/HorizontalOrganizationChart"/>
    <dgm:cxn modelId="{69C56645-84DD-BC43-B2BF-95433CE6AB27}" srcId="{37A589B3-0609-154D-8417-973683192E90}" destId="{67ADAD38-DA70-4341-8DAE-FD805B729304}" srcOrd="0" destOrd="0" parTransId="{FB2B1F76-6D5E-9247-A77A-041C8A996BD9}" sibTransId="{54E8146F-BE66-0045-95A7-E93AA7A4697B}"/>
    <dgm:cxn modelId="{07282646-746A-404F-A838-459BCF519251}" srcId="{B662A2E0-FE5A-F74C-BA90-243BAEC24B6D}" destId="{AB56EDAA-C670-E14C-BBAF-EB415D19D17B}" srcOrd="1" destOrd="0" parTransId="{0E4479A8-5361-DB47-8965-E850E554D4F7}" sibTransId="{BFF62D6F-0B75-0643-84F4-C151C80F5BFE}"/>
    <dgm:cxn modelId="{8CCFC446-8525-3A49-AB9F-CED2E20F7ABA}" type="presOf" srcId="{53489793-3A08-0D4D-A402-A82469BD41A2}" destId="{E9DDD54C-3E42-BC42-A805-D2F35441EDEE}" srcOrd="0" destOrd="0" presId="urn:microsoft.com/office/officeart/2009/3/layout/HorizontalOrganizationChart"/>
    <dgm:cxn modelId="{8E05566A-4343-BD4B-AAD2-EBE25E30B20E}" type="presOf" srcId="{53489793-3A08-0D4D-A402-A82469BD41A2}" destId="{2AA358A7-8FBB-064D-B6C5-DF2FBA634226}" srcOrd="1" destOrd="0" presId="urn:microsoft.com/office/officeart/2009/3/layout/HorizontalOrganizationChart"/>
    <dgm:cxn modelId="{E4A84A6C-04B4-364E-BF51-05C79426534C}" type="presOf" srcId="{8A5010DA-C152-6F4C-8B57-03A5A04EAF39}" destId="{F0FAFAB8-0CAE-C240-8021-D01C9CA2E0D0}" srcOrd="0" destOrd="0" presId="urn:microsoft.com/office/officeart/2009/3/layout/HorizontalOrganizationChart"/>
    <dgm:cxn modelId="{BDAD6E70-6297-5A48-AB9B-0590305FECAE}" type="presOf" srcId="{0E4479A8-5361-DB47-8965-E850E554D4F7}" destId="{7E95DA3E-3329-F646-90E6-95847900B1E1}" srcOrd="0" destOrd="0" presId="urn:microsoft.com/office/officeart/2009/3/layout/HorizontalOrganizationChart"/>
    <dgm:cxn modelId="{86960B71-64B0-9E47-9722-DD15E7D6A073}" srcId="{32806F17-4D4E-274F-A633-C13A99FBA179}" destId="{82ADF382-226D-5A40-B980-F7027958F99A}" srcOrd="0" destOrd="0" parTransId="{5396CD47-AF86-B341-9651-77FBB94E1394}" sibTransId="{10377156-D771-954D-A5A8-5F8619348649}"/>
    <dgm:cxn modelId="{00CCBB51-A239-7C48-8D32-221452CC8201}" srcId="{B662A2E0-FE5A-F74C-BA90-243BAEC24B6D}" destId="{53489793-3A08-0D4D-A402-A82469BD41A2}" srcOrd="2" destOrd="0" parTransId="{B7A8CB0D-61B4-7348-97B8-904BA8A3BBD2}" sibTransId="{7FA624D1-C0CE-9548-BD0F-7816FECAEE3D}"/>
    <dgm:cxn modelId="{4B908F52-2DA8-CC4C-A15B-2C6DC30A8D4A}" type="presOf" srcId="{B7213939-751D-794E-A7FB-07F022110D63}" destId="{0C82D5A3-D4AB-0A42-A67F-EC9E9F2445FF}" srcOrd="1" destOrd="0" presId="urn:microsoft.com/office/officeart/2009/3/layout/HorizontalOrganizationChart"/>
    <dgm:cxn modelId="{B036F952-110F-4E41-BB04-EE070D62A402}" type="presOf" srcId="{E7BA7215-4E6D-7C4F-95F1-7E7739FB9B59}" destId="{D2E40240-D3DD-3B44-AC6F-FAEC391DB57B}" srcOrd="1" destOrd="0" presId="urn:microsoft.com/office/officeart/2009/3/layout/HorizontalOrganizationChart"/>
    <dgm:cxn modelId="{8C430953-A6B2-7843-B795-255D714BE333}" srcId="{B662A2E0-FE5A-F74C-BA90-243BAEC24B6D}" destId="{0AF03879-5DAF-6B47-89D6-AC0F1D817F86}" srcOrd="3" destOrd="0" parTransId="{8A5010DA-C152-6F4C-8B57-03A5A04EAF39}" sibTransId="{3BE58E3C-436D-C142-A51F-A25C9096BA04}"/>
    <dgm:cxn modelId="{82C37474-4740-B241-B09D-7B381647928E}" type="presOf" srcId="{37A589B3-0609-154D-8417-973683192E90}" destId="{CB298AE9-0E6C-174B-BC58-8F9D2896B96D}" srcOrd="0" destOrd="0" presId="urn:microsoft.com/office/officeart/2009/3/layout/HorizontalOrganizationChart"/>
    <dgm:cxn modelId="{43AB3E57-6AC1-7C4D-B4FF-1B30BFCAEDAC}" type="presOf" srcId="{AB56EDAA-C670-E14C-BBAF-EB415D19D17B}" destId="{CC784F96-FC2D-6D48-8092-FE464F2DDFE3}" srcOrd="1" destOrd="0" presId="urn:microsoft.com/office/officeart/2009/3/layout/HorizontalOrganizationChart"/>
    <dgm:cxn modelId="{A669EF79-2B6E-3749-B3EF-AD58DDECF9F1}" type="presOf" srcId="{3C56015C-608C-8C42-A3DC-2155BB0A37D9}" destId="{D2963415-14A4-C442-A9BB-7222BA555E54}" srcOrd="1" destOrd="0" presId="urn:microsoft.com/office/officeart/2009/3/layout/HorizontalOrganizationChart"/>
    <dgm:cxn modelId="{6401F281-7010-234D-B2EB-244BF46101EB}" type="presOf" srcId="{1B6CCE08-BAAA-994F-9F7F-14B280C86E72}" destId="{4016D7DC-C84E-6842-BCF3-609E44D9A971}" srcOrd="0" destOrd="0" presId="urn:microsoft.com/office/officeart/2009/3/layout/HorizontalOrganizationChart"/>
    <dgm:cxn modelId="{1E90A082-7DFF-3A4F-BAA2-FB7D9820069A}" type="presOf" srcId="{1B3DA9BE-72D4-6440-9A5A-E74EFC598380}" destId="{54C0032F-AB51-EB49-965E-7338979F9387}" srcOrd="0" destOrd="0" presId="urn:microsoft.com/office/officeart/2009/3/layout/HorizontalOrganizationChart"/>
    <dgm:cxn modelId="{D9D67783-F309-DB4D-B659-B2EEB5AEC316}" type="presOf" srcId="{0AF03879-5DAF-6B47-89D6-AC0F1D817F86}" destId="{0EF52702-C5A4-2640-8F3E-56ADB70F3598}" srcOrd="1" destOrd="0" presId="urn:microsoft.com/office/officeart/2009/3/layout/HorizontalOrganizationChart"/>
    <dgm:cxn modelId="{B4B3CC89-E0C0-9644-961F-28853C48B27D}" srcId="{B2E276EA-50D2-D745-84C4-A5198E92A02B}" destId="{C0146ED8-B868-E041-9B96-16B9FFF9D096}" srcOrd="0" destOrd="0" parTransId="{1B3DA9BE-72D4-6440-9A5A-E74EFC598380}" sibTransId="{2C66F495-190B-FA47-BEFB-FF615E793B27}"/>
    <dgm:cxn modelId="{7300C398-0DE4-3648-BE42-FA72F7672601}" type="presOf" srcId="{FFAE0190-14B0-4142-AF6F-134AD33F5783}" destId="{E4E74078-933D-444A-8EB1-06F37BA72C7E}" srcOrd="1" destOrd="0" presId="urn:microsoft.com/office/officeart/2009/3/layout/HorizontalOrganizationChart"/>
    <dgm:cxn modelId="{2511979A-F7AD-2540-9254-F29AA5D7347E}" type="presOf" srcId="{B7213939-751D-794E-A7FB-07F022110D63}" destId="{3CBF0569-BD8B-784E-BD22-B45607955D46}" srcOrd="0" destOrd="0" presId="urn:microsoft.com/office/officeart/2009/3/layout/HorizontalOrganizationChart"/>
    <dgm:cxn modelId="{8FFE9C9A-8305-A545-B730-CEBC90E09077}" type="presOf" srcId="{2452C33C-3696-E549-AD0C-486FA08CC941}" destId="{A58EA0DD-A4B6-B54B-A08F-EE094DDC727B}" srcOrd="0" destOrd="0" presId="urn:microsoft.com/office/officeart/2009/3/layout/HorizontalOrganizationChart"/>
    <dgm:cxn modelId="{C762E69A-5CD7-A24C-AD4E-B7ABE6F8D0E1}" type="presOf" srcId="{84E02B3F-BBE4-7A49-B406-2E77E44C76A8}" destId="{97C308BF-336E-EA44-A836-2CDF5704565C}" srcOrd="0" destOrd="0" presId="urn:microsoft.com/office/officeart/2009/3/layout/HorizontalOrganizationChart"/>
    <dgm:cxn modelId="{DA72FF9E-9F74-C340-B6B3-49CBEEE06087}" srcId="{512563B1-FB2C-8341-BF3B-B9364DF61E03}" destId="{E7BA7215-4E6D-7C4F-95F1-7E7739FB9B59}" srcOrd="0" destOrd="0" parTransId="{2FFB9C46-BD8C-A94B-80AB-E0429A997980}" sibTransId="{D8E829DB-C5D9-514D-A37A-B369D04FDABA}"/>
    <dgm:cxn modelId="{042DD3A0-06CA-F84E-BC1C-10A610F219AC}" type="presOf" srcId="{A55D82B6-C807-054E-A60B-6C0E0CE76978}" destId="{AD3445A1-FB56-E145-8FEB-496B16834AD7}" srcOrd="1" destOrd="0" presId="urn:microsoft.com/office/officeart/2009/3/layout/HorizontalOrganizationChart"/>
    <dgm:cxn modelId="{1535A2A4-6813-2D42-9C12-04E21F087313}" type="presOf" srcId="{A55D82B6-C807-054E-A60B-6C0E0CE76978}" destId="{27AC530F-D053-8B4C-840D-C4A477875EDD}" srcOrd="0" destOrd="0" presId="urn:microsoft.com/office/officeart/2009/3/layout/HorizontalOrganizationChart"/>
    <dgm:cxn modelId="{E8FD1BA7-5A6F-A34D-B7B5-FF0C3416E36D}" srcId="{32806F17-4D4E-274F-A633-C13A99FBA179}" destId="{FFAE0190-14B0-4142-AF6F-134AD33F5783}" srcOrd="1" destOrd="0" parTransId="{D53AF6A9-DFAB-7F42-A890-E54A6FEB7707}" sibTransId="{1466355D-AB83-C04F-AD66-2F58EE244957}"/>
    <dgm:cxn modelId="{676913B1-65CC-8F4B-AFBC-26A7B63D7166}" type="presOf" srcId="{FFAE0190-14B0-4142-AF6F-134AD33F5783}" destId="{CE01437A-AF76-B44F-9E72-77CEFE9B6D3E}" srcOrd="0" destOrd="0" presId="urn:microsoft.com/office/officeart/2009/3/layout/HorizontalOrganizationChart"/>
    <dgm:cxn modelId="{4B1D76B9-0F7D-3A49-92D4-E67C5BC388B8}" type="presOf" srcId="{32806F17-4D4E-274F-A633-C13A99FBA179}" destId="{7E750877-872B-BB4D-86F2-F801840BC2D6}" srcOrd="0" destOrd="0" presId="urn:microsoft.com/office/officeart/2009/3/layout/HorizontalOrganizationChart"/>
    <dgm:cxn modelId="{5B0E8CBA-CA68-6942-A821-B9DF955A139F}" type="presOf" srcId="{82ADF382-226D-5A40-B980-F7027958F99A}" destId="{9775F785-8259-AB47-BC33-49277BC4FCCE}" srcOrd="0" destOrd="0" presId="urn:microsoft.com/office/officeart/2009/3/layout/HorizontalOrganizationChart"/>
    <dgm:cxn modelId="{DD4BABBB-2E3F-5E49-9152-69577D359BB1}" type="presOf" srcId="{82ADF382-226D-5A40-B980-F7027958F99A}" destId="{BF968518-3241-754D-B740-0B654E26367A}" srcOrd="1" destOrd="0" presId="urn:microsoft.com/office/officeart/2009/3/layout/HorizontalOrganizationChart"/>
    <dgm:cxn modelId="{5CB3AEBF-8D36-FF43-8F0E-4930E551E9CF}" type="presOf" srcId="{99B91B6D-26C5-5444-93E8-138951C0E5C5}" destId="{F88B1AC9-6817-BC42-8DD2-A803B4D07238}" srcOrd="1" destOrd="0" presId="urn:microsoft.com/office/officeart/2009/3/layout/HorizontalOrganizationChart"/>
    <dgm:cxn modelId="{C6E443C0-E630-6642-8291-CFEECCF47259}" type="presOf" srcId="{D53AF6A9-DFAB-7F42-A890-E54A6FEB7707}" destId="{F6796D04-0C23-C043-887F-D05C83E2BFEC}" srcOrd="0" destOrd="0" presId="urn:microsoft.com/office/officeart/2009/3/layout/HorizontalOrganizationChart"/>
    <dgm:cxn modelId="{1ACE3AC4-A017-5C40-A46C-3341C743F1AB}" type="presOf" srcId="{0AF03879-5DAF-6B47-89D6-AC0F1D817F86}" destId="{10577605-DAC0-9546-B13A-4697A68A3444}" srcOrd="0" destOrd="0" presId="urn:microsoft.com/office/officeart/2009/3/layout/HorizontalOrganizationChart"/>
    <dgm:cxn modelId="{6A7CC4CD-A9B0-8D4C-BFFE-BB6A79451360}" srcId="{37A589B3-0609-154D-8417-973683192E90}" destId="{E2111DA7-23C0-7047-9B6A-97640C2E229E}" srcOrd="2" destOrd="0" parTransId="{AB3A404F-8F1C-7540-AA74-E0B768F3EA5F}" sibTransId="{C82686C5-113D-2449-BA51-195D2EFE45B9}"/>
    <dgm:cxn modelId="{2DBC9BCF-3128-F040-B1D5-4B25419A0A55}" srcId="{3C56015C-608C-8C42-A3DC-2155BB0A37D9}" destId="{B662A2E0-FE5A-F74C-BA90-243BAEC24B6D}" srcOrd="2" destOrd="0" parTransId="{8EEEA64D-DE64-1D45-AFA6-36B30D3D053E}" sibTransId="{4D17CF13-2915-A24E-9891-FDFAC4F04B0A}"/>
    <dgm:cxn modelId="{5123C0D0-FF69-664F-A62B-9B98B5657901}" type="presOf" srcId="{C0146ED8-B868-E041-9B96-16B9FFF9D096}" destId="{888B0120-E7CB-524D-8F44-57DFBC17E40D}" srcOrd="1" destOrd="0" presId="urn:microsoft.com/office/officeart/2009/3/layout/HorizontalOrganizationChart"/>
    <dgm:cxn modelId="{137E06D5-D21F-7941-B6B4-57D0F630A08E}" type="presOf" srcId="{E2111DA7-23C0-7047-9B6A-97640C2E229E}" destId="{337A7F83-339C-C047-8E61-A7456BBB895B}" srcOrd="1" destOrd="0" presId="urn:microsoft.com/office/officeart/2009/3/layout/HorizontalOrganizationChart"/>
    <dgm:cxn modelId="{E69F3CD5-691B-8E48-AB91-C6FF87CF9791}" type="presOf" srcId="{C899B765-E4B3-7D4D-A8F7-344CD1358476}" destId="{CB872A86-D819-4A4C-9B98-E7BD00958637}" srcOrd="1" destOrd="0" presId="urn:microsoft.com/office/officeart/2009/3/layout/HorizontalOrganizationChart"/>
    <dgm:cxn modelId="{3934B9D7-9EA4-824A-B472-83FF83AE187B}" srcId="{37A589B3-0609-154D-8417-973683192E90}" destId="{C899B765-E4B3-7D4D-A8F7-344CD1358476}" srcOrd="1" destOrd="0" parTransId="{55447AFE-3433-D342-863F-3625D31803B5}" sibTransId="{9E809D6D-3F66-F647-984F-8C5EA81559CA}"/>
    <dgm:cxn modelId="{D00673DE-6A8A-8D4F-B668-2FC5865F0FD8}" type="presOf" srcId="{B662A2E0-FE5A-F74C-BA90-243BAEC24B6D}" destId="{7AFC1DC4-92ED-E14D-BB02-0125A9C6D238}" srcOrd="0" destOrd="0" presId="urn:microsoft.com/office/officeart/2009/3/layout/HorizontalOrganizationChart"/>
    <dgm:cxn modelId="{8B9EE5DE-D8DC-4C41-8A36-598D431AF138}" type="presOf" srcId="{C0146ED8-B868-E041-9B96-16B9FFF9D096}" destId="{058B1BF3-B512-0144-B59D-4335CC8B1EE6}" srcOrd="0" destOrd="0" presId="urn:microsoft.com/office/officeart/2009/3/layout/HorizontalOrganizationChart"/>
    <dgm:cxn modelId="{0BA042DF-6ADD-CB48-8773-5A6A67EE39CC}" type="presOf" srcId="{6634EC33-2600-5B48-AE41-E7ED71620DF1}" destId="{02075715-4CED-414E-B173-59CF57CBBAA2}" srcOrd="0" destOrd="0" presId="urn:microsoft.com/office/officeart/2009/3/layout/HorizontalOrganizationChart"/>
    <dgm:cxn modelId="{6460A2E5-5EC7-6241-B4D7-ED8EDCE0CA68}" type="presOf" srcId="{B662A2E0-FE5A-F74C-BA90-243BAEC24B6D}" destId="{B16B22FF-9B77-B64C-B0DA-05EA5A852D10}" srcOrd="1" destOrd="0" presId="urn:microsoft.com/office/officeart/2009/3/layout/HorizontalOrganizationChart"/>
    <dgm:cxn modelId="{AEF720E8-09FB-EF46-8A29-6FAE2FEA0A50}" type="presOf" srcId="{32806F17-4D4E-274F-A633-C13A99FBA179}" destId="{86498B4A-3329-724C-BE17-C130B0F4F6B3}" srcOrd="1" destOrd="0" presId="urn:microsoft.com/office/officeart/2009/3/layout/HorizontalOrganizationChart"/>
    <dgm:cxn modelId="{82423BE8-3176-E345-8FE9-2F715725D779}" type="presOf" srcId="{E7BA7215-4E6D-7C4F-95F1-7E7739FB9B59}" destId="{49C2AB2D-68E7-CD49-AEC9-8BCA4D0579FB}" srcOrd="0" destOrd="0" presId="urn:microsoft.com/office/officeart/2009/3/layout/HorizontalOrganizationChart"/>
    <dgm:cxn modelId="{907656E9-4E2F-3C4F-8E58-3A7F6C304FAA}" srcId="{E7BA7215-4E6D-7C4F-95F1-7E7739FB9B59}" destId="{37A589B3-0609-154D-8417-973683192E90}" srcOrd="2" destOrd="0" parTransId="{84E02B3F-BBE4-7A49-B406-2E77E44C76A8}" sibTransId="{D61D9B28-FE84-5246-9FA9-0AA508291D19}"/>
    <dgm:cxn modelId="{77DEF9E9-2BC3-0E4A-942A-A5629102D2D4}" srcId="{B2E276EA-50D2-D745-84C4-A5198E92A02B}" destId="{B7213939-751D-794E-A7FB-07F022110D63}" srcOrd="1" destOrd="0" parTransId="{8CD6B58D-768C-A248-9D2C-A6C6FFA227CC}" sibTransId="{89521B96-98C7-2E4C-857B-7538E555AECA}"/>
    <dgm:cxn modelId="{A589BFEC-DF57-6642-A101-CF147839CB95}" type="presOf" srcId="{55447AFE-3433-D342-863F-3625D31803B5}" destId="{FDBCE93B-302E-A64F-B6E7-F039B1D3F843}" srcOrd="0" destOrd="0" presId="urn:microsoft.com/office/officeart/2009/3/layout/HorizontalOrganizationChart"/>
    <dgm:cxn modelId="{76A94DEF-F6EA-4E41-B722-125B832E057F}" type="presOf" srcId="{67ADAD38-DA70-4341-8DAE-FD805B729304}" destId="{975F7DC2-AA4F-3D44-A24C-927FDF6D9A8E}" srcOrd="0" destOrd="0" presId="urn:microsoft.com/office/officeart/2009/3/layout/HorizontalOrganizationChart"/>
    <dgm:cxn modelId="{A4A791F0-21F0-6741-BE0F-98C6BF61C0B0}" type="presOf" srcId="{512563B1-FB2C-8341-BF3B-B9364DF61E03}" destId="{47280CAB-3852-0F49-8D42-351490B3F0B5}" srcOrd="0" destOrd="0" presId="urn:microsoft.com/office/officeart/2009/3/layout/HorizontalOrganizationChart"/>
    <dgm:cxn modelId="{453D6BF6-1135-0E41-9724-0CC98A65BB71}" type="presOf" srcId="{E2111DA7-23C0-7047-9B6A-97640C2E229E}" destId="{C6AE5CE5-E445-0D40-ADF2-203717495F28}" srcOrd="0" destOrd="0" presId="urn:microsoft.com/office/officeart/2009/3/layout/HorizontalOrganizationChart"/>
    <dgm:cxn modelId="{E501A8F6-2BAA-AD40-B8D2-6362E6DE3089}" type="presOf" srcId="{AB56EDAA-C670-E14C-BBAF-EB415D19D17B}" destId="{6228EE47-99F7-A94F-97E6-69E0DBFE65DC}" srcOrd="0" destOrd="0" presId="urn:microsoft.com/office/officeart/2009/3/layout/HorizontalOrganizationChart"/>
    <dgm:cxn modelId="{C926CFFA-2481-4548-BDB0-E86BFB6EC4A9}" srcId="{3C56015C-608C-8C42-A3DC-2155BB0A37D9}" destId="{B2E276EA-50D2-D745-84C4-A5198E92A02B}" srcOrd="0" destOrd="0" parTransId="{1B6CCE08-BAAA-994F-9F7F-14B280C86E72}" sibTransId="{ADC8341A-6596-D44C-A159-4FAF13C1F422}"/>
    <dgm:cxn modelId="{0997651D-5AB5-9B49-90CE-2C97F3D430F7}" type="presParOf" srcId="{47280CAB-3852-0F49-8D42-351490B3F0B5}" destId="{4CF3F5A3-5E5F-5141-9925-579C342400F8}" srcOrd="0" destOrd="0" presId="urn:microsoft.com/office/officeart/2009/3/layout/HorizontalOrganizationChart"/>
    <dgm:cxn modelId="{7AE9E0FA-898D-E04F-A481-4FCBCEBD9B6D}" type="presParOf" srcId="{4CF3F5A3-5E5F-5141-9925-579C342400F8}" destId="{23433103-065B-2B4C-923D-1CD8F11ABC5E}" srcOrd="0" destOrd="0" presId="urn:microsoft.com/office/officeart/2009/3/layout/HorizontalOrganizationChart"/>
    <dgm:cxn modelId="{EA477B68-8C92-AA45-A606-8387784A772B}" type="presParOf" srcId="{23433103-065B-2B4C-923D-1CD8F11ABC5E}" destId="{49C2AB2D-68E7-CD49-AEC9-8BCA4D0579FB}" srcOrd="0" destOrd="0" presId="urn:microsoft.com/office/officeart/2009/3/layout/HorizontalOrganizationChart"/>
    <dgm:cxn modelId="{AC82471B-6C64-DC4E-ABFA-FC9A63F671F3}" type="presParOf" srcId="{23433103-065B-2B4C-923D-1CD8F11ABC5E}" destId="{D2E40240-D3DD-3B44-AC6F-FAEC391DB57B}" srcOrd="1" destOrd="0" presId="urn:microsoft.com/office/officeart/2009/3/layout/HorizontalOrganizationChart"/>
    <dgm:cxn modelId="{EBE4A577-AA3A-284C-A013-2E4D3F3ECBDA}" type="presParOf" srcId="{4CF3F5A3-5E5F-5141-9925-579C342400F8}" destId="{BAFDB30D-3B0D-F74B-83C4-636722EAFB8D}" srcOrd="1" destOrd="0" presId="urn:microsoft.com/office/officeart/2009/3/layout/HorizontalOrganizationChart"/>
    <dgm:cxn modelId="{CCCF83A5-84FF-CA47-8BEF-2A06FEB10161}" type="presParOf" srcId="{BAFDB30D-3B0D-F74B-83C4-636722EAFB8D}" destId="{E6107437-61FF-7541-95A6-B18B5ADCA205}" srcOrd="0" destOrd="0" presId="urn:microsoft.com/office/officeart/2009/3/layout/HorizontalOrganizationChart"/>
    <dgm:cxn modelId="{98A64CF9-A48F-9F42-BA3B-393C34EB390E}" type="presParOf" srcId="{BAFDB30D-3B0D-F74B-83C4-636722EAFB8D}" destId="{6FE18BF0-EE32-CB4E-A3BA-EE80663B3A81}" srcOrd="1" destOrd="0" presId="urn:microsoft.com/office/officeart/2009/3/layout/HorizontalOrganizationChart"/>
    <dgm:cxn modelId="{57BE3495-127E-164A-9117-7657C745A95B}" type="presParOf" srcId="{6FE18BF0-EE32-CB4E-A3BA-EE80663B3A81}" destId="{D79460FA-F070-404D-89F6-9A7B47B0C021}" srcOrd="0" destOrd="0" presId="urn:microsoft.com/office/officeart/2009/3/layout/HorizontalOrganizationChart"/>
    <dgm:cxn modelId="{01C3A650-6074-3F41-9C14-F84400415B95}" type="presParOf" srcId="{D79460FA-F070-404D-89F6-9A7B47B0C021}" destId="{43B96B27-4362-984C-9C72-39D410BCE944}" srcOrd="0" destOrd="0" presId="urn:microsoft.com/office/officeart/2009/3/layout/HorizontalOrganizationChart"/>
    <dgm:cxn modelId="{78D8EF40-F798-1A4C-AC04-DF979BB34582}" type="presParOf" srcId="{D79460FA-F070-404D-89F6-9A7B47B0C021}" destId="{D2963415-14A4-C442-A9BB-7222BA555E54}" srcOrd="1" destOrd="0" presId="urn:microsoft.com/office/officeart/2009/3/layout/HorizontalOrganizationChart"/>
    <dgm:cxn modelId="{3DB56DAF-8584-5D48-A8FE-8C333B0D0C61}" type="presParOf" srcId="{6FE18BF0-EE32-CB4E-A3BA-EE80663B3A81}" destId="{CFE20CB0-0463-5E45-BB91-19AB5C95C9FC}" srcOrd="1" destOrd="0" presId="urn:microsoft.com/office/officeart/2009/3/layout/HorizontalOrganizationChart"/>
    <dgm:cxn modelId="{951A9A0C-69F8-8B4C-A75E-31CDFE60C919}" type="presParOf" srcId="{CFE20CB0-0463-5E45-BB91-19AB5C95C9FC}" destId="{4016D7DC-C84E-6842-BCF3-609E44D9A971}" srcOrd="0" destOrd="0" presId="urn:microsoft.com/office/officeart/2009/3/layout/HorizontalOrganizationChart"/>
    <dgm:cxn modelId="{D9A13B6A-A940-CF49-BAB1-800F6D6DB55C}" type="presParOf" srcId="{CFE20CB0-0463-5E45-BB91-19AB5C95C9FC}" destId="{A3E8EA48-9BE6-4146-8718-F83070DA10B6}" srcOrd="1" destOrd="0" presId="urn:microsoft.com/office/officeart/2009/3/layout/HorizontalOrganizationChart"/>
    <dgm:cxn modelId="{A5DA8501-8783-6347-8E64-8431AB8AD168}" type="presParOf" srcId="{A3E8EA48-9BE6-4146-8718-F83070DA10B6}" destId="{9D950BC3-BF83-354A-BD67-3101E9EDC25B}" srcOrd="0" destOrd="0" presId="urn:microsoft.com/office/officeart/2009/3/layout/HorizontalOrganizationChart"/>
    <dgm:cxn modelId="{069A12A7-1E47-FA4D-BAEC-D7FC00349DC4}" type="presParOf" srcId="{9D950BC3-BF83-354A-BD67-3101E9EDC25B}" destId="{E4E6D2EF-9FE2-5A42-A34A-D24570EA900A}" srcOrd="0" destOrd="0" presId="urn:microsoft.com/office/officeart/2009/3/layout/HorizontalOrganizationChart"/>
    <dgm:cxn modelId="{7B178825-1391-7D43-92BF-39BC357FF6F1}" type="presParOf" srcId="{9D950BC3-BF83-354A-BD67-3101E9EDC25B}" destId="{F20FCADC-6464-214A-A3E6-60F9D6B0B70B}" srcOrd="1" destOrd="0" presId="urn:microsoft.com/office/officeart/2009/3/layout/HorizontalOrganizationChart"/>
    <dgm:cxn modelId="{5A0C9054-8535-EE4E-AE9F-AA36B753EBF5}" type="presParOf" srcId="{A3E8EA48-9BE6-4146-8718-F83070DA10B6}" destId="{4EDAD2BA-429C-B641-8172-02553AF3D535}" srcOrd="1" destOrd="0" presId="urn:microsoft.com/office/officeart/2009/3/layout/HorizontalOrganizationChart"/>
    <dgm:cxn modelId="{C2220FA1-BFBB-3046-B7B9-025749E0014D}" type="presParOf" srcId="{4EDAD2BA-429C-B641-8172-02553AF3D535}" destId="{54C0032F-AB51-EB49-965E-7338979F9387}" srcOrd="0" destOrd="0" presId="urn:microsoft.com/office/officeart/2009/3/layout/HorizontalOrganizationChart"/>
    <dgm:cxn modelId="{FFB2F3D6-F3C2-6642-8009-C0819F081629}" type="presParOf" srcId="{4EDAD2BA-429C-B641-8172-02553AF3D535}" destId="{844783C5-0674-024E-8E3B-74647523166B}" srcOrd="1" destOrd="0" presId="urn:microsoft.com/office/officeart/2009/3/layout/HorizontalOrganizationChart"/>
    <dgm:cxn modelId="{6414DDE4-F309-7843-B3C4-D0E34167151F}" type="presParOf" srcId="{844783C5-0674-024E-8E3B-74647523166B}" destId="{6111D0C4-5679-5C46-98CC-D18901FDF570}" srcOrd="0" destOrd="0" presId="urn:microsoft.com/office/officeart/2009/3/layout/HorizontalOrganizationChart"/>
    <dgm:cxn modelId="{A64A7489-067E-0E45-9BC9-BD1EA2A84468}" type="presParOf" srcId="{6111D0C4-5679-5C46-98CC-D18901FDF570}" destId="{058B1BF3-B512-0144-B59D-4335CC8B1EE6}" srcOrd="0" destOrd="0" presId="urn:microsoft.com/office/officeart/2009/3/layout/HorizontalOrganizationChart"/>
    <dgm:cxn modelId="{C58F4ABA-9442-A441-BB0F-B12DBE5520F3}" type="presParOf" srcId="{6111D0C4-5679-5C46-98CC-D18901FDF570}" destId="{888B0120-E7CB-524D-8F44-57DFBC17E40D}" srcOrd="1" destOrd="0" presId="urn:microsoft.com/office/officeart/2009/3/layout/HorizontalOrganizationChart"/>
    <dgm:cxn modelId="{7ED2472E-C720-5248-81FD-7D82EFEAF8FB}" type="presParOf" srcId="{844783C5-0674-024E-8E3B-74647523166B}" destId="{924F85CA-A0CF-9F44-AD55-006574EFDA62}" srcOrd="1" destOrd="0" presId="urn:microsoft.com/office/officeart/2009/3/layout/HorizontalOrganizationChart"/>
    <dgm:cxn modelId="{24C126F5-791D-7D4F-B0E1-372C8C294C73}" type="presParOf" srcId="{844783C5-0674-024E-8E3B-74647523166B}" destId="{C485DF96-ACCA-0B42-A6DA-CCE729E535CF}" srcOrd="2" destOrd="0" presId="urn:microsoft.com/office/officeart/2009/3/layout/HorizontalOrganizationChart"/>
    <dgm:cxn modelId="{77B3AB60-F4CA-F848-8C9F-E4E1DA8B0EC4}" type="presParOf" srcId="{4EDAD2BA-429C-B641-8172-02553AF3D535}" destId="{AF21965F-E2E2-6E47-8F33-345F5A44C100}" srcOrd="2" destOrd="0" presId="urn:microsoft.com/office/officeart/2009/3/layout/HorizontalOrganizationChart"/>
    <dgm:cxn modelId="{DCD54FAD-BDE1-784B-981D-1582730710C0}" type="presParOf" srcId="{4EDAD2BA-429C-B641-8172-02553AF3D535}" destId="{D4CDA891-D037-5B47-A428-725E45B4D8EE}" srcOrd="3" destOrd="0" presId="urn:microsoft.com/office/officeart/2009/3/layout/HorizontalOrganizationChart"/>
    <dgm:cxn modelId="{02A1CAEE-F156-C445-BCF2-428A9D152D75}" type="presParOf" srcId="{D4CDA891-D037-5B47-A428-725E45B4D8EE}" destId="{888E10E7-8089-8146-9F03-E02DC28CC3FE}" srcOrd="0" destOrd="0" presId="urn:microsoft.com/office/officeart/2009/3/layout/HorizontalOrganizationChart"/>
    <dgm:cxn modelId="{3BFC23A9-A92B-634D-A00A-7DEEBDAE498F}" type="presParOf" srcId="{888E10E7-8089-8146-9F03-E02DC28CC3FE}" destId="{3CBF0569-BD8B-784E-BD22-B45607955D46}" srcOrd="0" destOrd="0" presId="urn:microsoft.com/office/officeart/2009/3/layout/HorizontalOrganizationChart"/>
    <dgm:cxn modelId="{64B15A56-4833-4A43-9613-E736F604534C}" type="presParOf" srcId="{888E10E7-8089-8146-9F03-E02DC28CC3FE}" destId="{0C82D5A3-D4AB-0A42-A67F-EC9E9F2445FF}" srcOrd="1" destOrd="0" presId="urn:microsoft.com/office/officeart/2009/3/layout/HorizontalOrganizationChart"/>
    <dgm:cxn modelId="{E3AF976A-08F3-984A-A769-B9247758AA2A}" type="presParOf" srcId="{D4CDA891-D037-5B47-A428-725E45B4D8EE}" destId="{3E556C93-C412-884F-80B2-7C182B2EACE9}" srcOrd="1" destOrd="0" presId="urn:microsoft.com/office/officeart/2009/3/layout/HorizontalOrganizationChart"/>
    <dgm:cxn modelId="{E6CE5529-AB40-7F49-8E7D-CEA1EB768F42}" type="presParOf" srcId="{D4CDA891-D037-5B47-A428-725E45B4D8EE}" destId="{3BC3E72E-DB38-684C-A68E-BA2A9EFC08E5}" srcOrd="2" destOrd="0" presId="urn:microsoft.com/office/officeart/2009/3/layout/HorizontalOrganizationChart"/>
    <dgm:cxn modelId="{A7E37A08-BD7A-AD4C-84C6-4774A91AFF80}" type="presParOf" srcId="{A3E8EA48-9BE6-4146-8718-F83070DA10B6}" destId="{1A06F3BB-6AA7-9D4E-A7FD-CF0397F9E38A}" srcOrd="2" destOrd="0" presId="urn:microsoft.com/office/officeart/2009/3/layout/HorizontalOrganizationChart"/>
    <dgm:cxn modelId="{EA05B7E9-3B08-4046-854D-9CDF1621B403}" type="presParOf" srcId="{CFE20CB0-0463-5E45-BB91-19AB5C95C9FC}" destId="{C88F6D6B-BC2F-4746-A853-A317CE266BE6}" srcOrd="2" destOrd="0" presId="urn:microsoft.com/office/officeart/2009/3/layout/HorizontalOrganizationChart"/>
    <dgm:cxn modelId="{0182C89C-BA72-0D44-9B2C-544E960A2DCB}" type="presParOf" srcId="{CFE20CB0-0463-5E45-BB91-19AB5C95C9FC}" destId="{51967636-3B56-5C44-812E-9ACA3C3D3ACC}" srcOrd="3" destOrd="0" presId="urn:microsoft.com/office/officeart/2009/3/layout/HorizontalOrganizationChart"/>
    <dgm:cxn modelId="{D4C0A6C9-8B35-EE46-AFD9-743969CFB007}" type="presParOf" srcId="{51967636-3B56-5C44-812E-9ACA3C3D3ACC}" destId="{B93175A2-D9E2-CE44-8661-189974907489}" srcOrd="0" destOrd="0" presId="urn:microsoft.com/office/officeart/2009/3/layout/HorizontalOrganizationChart"/>
    <dgm:cxn modelId="{B654CB66-6CE3-1247-8077-A4F1B3EC6C39}" type="presParOf" srcId="{B93175A2-D9E2-CE44-8661-189974907489}" destId="{04F5EE37-60A9-754B-8F48-77025410C7E7}" srcOrd="0" destOrd="0" presId="urn:microsoft.com/office/officeart/2009/3/layout/HorizontalOrganizationChart"/>
    <dgm:cxn modelId="{93BD23A6-0010-7B46-BD03-9E823BF5AF59}" type="presParOf" srcId="{B93175A2-D9E2-CE44-8661-189974907489}" destId="{3110778D-D7DF-404B-8770-DF17B5233DCE}" srcOrd="1" destOrd="0" presId="urn:microsoft.com/office/officeart/2009/3/layout/HorizontalOrganizationChart"/>
    <dgm:cxn modelId="{4878F787-E5BF-CE47-A19F-789925CE9ED0}" type="presParOf" srcId="{51967636-3B56-5C44-812E-9ACA3C3D3ACC}" destId="{D4DD1407-6057-0940-AB77-867EEF3F16AE}" srcOrd="1" destOrd="0" presId="urn:microsoft.com/office/officeart/2009/3/layout/HorizontalOrganizationChart"/>
    <dgm:cxn modelId="{8A4E9C48-2474-C047-ADB8-887BAE54C962}" type="presParOf" srcId="{51967636-3B56-5C44-812E-9ACA3C3D3ACC}" destId="{1ABFADCE-54E8-FF46-9BCB-7C79D257E879}" srcOrd="2" destOrd="0" presId="urn:microsoft.com/office/officeart/2009/3/layout/HorizontalOrganizationChart"/>
    <dgm:cxn modelId="{6C01F6E5-FE6F-D146-9671-635761DA3471}" type="presParOf" srcId="{CFE20CB0-0463-5E45-BB91-19AB5C95C9FC}" destId="{51F113D3-6304-1646-B953-24343ABB8C6D}" srcOrd="4" destOrd="0" presId="urn:microsoft.com/office/officeart/2009/3/layout/HorizontalOrganizationChart"/>
    <dgm:cxn modelId="{ED19E266-CF9A-E84D-B6D0-7041B976A597}" type="presParOf" srcId="{CFE20CB0-0463-5E45-BB91-19AB5C95C9FC}" destId="{8A3ECB8B-398C-0640-A86A-3742C04A9B90}" srcOrd="5" destOrd="0" presId="urn:microsoft.com/office/officeart/2009/3/layout/HorizontalOrganizationChart"/>
    <dgm:cxn modelId="{972BFBCE-4EC6-C845-B823-675B3BD5329D}" type="presParOf" srcId="{8A3ECB8B-398C-0640-A86A-3742C04A9B90}" destId="{FB24A897-130C-C846-90F1-3D4735BE5D0B}" srcOrd="0" destOrd="0" presId="urn:microsoft.com/office/officeart/2009/3/layout/HorizontalOrganizationChart"/>
    <dgm:cxn modelId="{C8A114C3-CF43-C149-90B7-CFFBBE38AB0C}" type="presParOf" srcId="{FB24A897-130C-C846-90F1-3D4735BE5D0B}" destId="{7AFC1DC4-92ED-E14D-BB02-0125A9C6D238}" srcOrd="0" destOrd="0" presId="urn:microsoft.com/office/officeart/2009/3/layout/HorizontalOrganizationChart"/>
    <dgm:cxn modelId="{0CE6DB0F-51F2-3644-8642-EFDED10D648E}" type="presParOf" srcId="{FB24A897-130C-C846-90F1-3D4735BE5D0B}" destId="{B16B22FF-9B77-B64C-B0DA-05EA5A852D10}" srcOrd="1" destOrd="0" presId="urn:microsoft.com/office/officeart/2009/3/layout/HorizontalOrganizationChart"/>
    <dgm:cxn modelId="{340ED6EF-7F64-9E44-8422-B2DDE12636BF}" type="presParOf" srcId="{8A3ECB8B-398C-0640-A86A-3742C04A9B90}" destId="{0B80341E-2256-8342-8249-99A1A63346C1}" srcOrd="1" destOrd="0" presId="urn:microsoft.com/office/officeart/2009/3/layout/HorizontalOrganizationChart"/>
    <dgm:cxn modelId="{54DF1E2E-3F77-0145-AD47-DF2A63D85910}" type="presParOf" srcId="{0B80341E-2256-8342-8249-99A1A63346C1}" destId="{02075715-4CED-414E-B173-59CF57CBBAA2}" srcOrd="0" destOrd="0" presId="urn:microsoft.com/office/officeart/2009/3/layout/HorizontalOrganizationChart"/>
    <dgm:cxn modelId="{66486774-3ACE-FF46-ACD9-928E7BFE12E0}" type="presParOf" srcId="{0B80341E-2256-8342-8249-99A1A63346C1}" destId="{19C34673-7510-494D-BFA0-5E8A84E30331}" srcOrd="1" destOrd="0" presId="urn:microsoft.com/office/officeart/2009/3/layout/HorizontalOrganizationChart"/>
    <dgm:cxn modelId="{21F07652-2CA2-664D-95D6-A47A3FDCBF87}" type="presParOf" srcId="{19C34673-7510-494D-BFA0-5E8A84E30331}" destId="{C2C135FE-0569-5646-AB74-649EC6E52BEF}" srcOrd="0" destOrd="0" presId="urn:microsoft.com/office/officeart/2009/3/layout/HorizontalOrganizationChart"/>
    <dgm:cxn modelId="{12C8552C-2546-824D-83E8-FD7544386F67}" type="presParOf" srcId="{C2C135FE-0569-5646-AB74-649EC6E52BEF}" destId="{2ADF3543-BFFA-314F-BC1F-A0536BA9826C}" srcOrd="0" destOrd="0" presId="urn:microsoft.com/office/officeart/2009/3/layout/HorizontalOrganizationChart"/>
    <dgm:cxn modelId="{FD78D540-5ECA-F644-9F66-629B6CDD76D7}" type="presParOf" srcId="{C2C135FE-0569-5646-AB74-649EC6E52BEF}" destId="{F88B1AC9-6817-BC42-8DD2-A803B4D07238}" srcOrd="1" destOrd="0" presId="urn:microsoft.com/office/officeart/2009/3/layout/HorizontalOrganizationChart"/>
    <dgm:cxn modelId="{EA073A08-B575-DF43-BEDB-01D8EFDE2AB1}" type="presParOf" srcId="{19C34673-7510-494D-BFA0-5E8A84E30331}" destId="{E0C79854-8262-E044-81EE-6BC41901E647}" srcOrd="1" destOrd="0" presId="urn:microsoft.com/office/officeart/2009/3/layout/HorizontalOrganizationChart"/>
    <dgm:cxn modelId="{B081D58F-2C12-A345-BAB0-4FBB13F81833}" type="presParOf" srcId="{19C34673-7510-494D-BFA0-5E8A84E30331}" destId="{5EAF9545-D5F0-9E4E-AE52-99BBA299E39B}" srcOrd="2" destOrd="0" presId="urn:microsoft.com/office/officeart/2009/3/layout/HorizontalOrganizationChart"/>
    <dgm:cxn modelId="{0A6E6380-7C49-2741-B725-69C122C525B6}" type="presParOf" srcId="{0B80341E-2256-8342-8249-99A1A63346C1}" destId="{7E95DA3E-3329-F646-90E6-95847900B1E1}" srcOrd="2" destOrd="0" presId="urn:microsoft.com/office/officeart/2009/3/layout/HorizontalOrganizationChart"/>
    <dgm:cxn modelId="{57373B65-7DF6-5441-A91C-AE6A9E06BC2A}" type="presParOf" srcId="{0B80341E-2256-8342-8249-99A1A63346C1}" destId="{128FD961-DA9E-B641-BE69-AFC44FADC58C}" srcOrd="3" destOrd="0" presId="urn:microsoft.com/office/officeart/2009/3/layout/HorizontalOrganizationChart"/>
    <dgm:cxn modelId="{7C0C1D86-343F-2C40-A175-8BEC8F254744}" type="presParOf" srcId="{128FD961-DA9E-B641-BE69-AFC44FADC58C}" destId="{7DF6B76D-F0D6-454C-BAB4-D5BD28C9EE08}" srcOrd="0" destOrd="0" presId="urn:microsoft.com/office/officeart/2009/3/layout/HorizontalOrganizationChart"/>
    <dgm:cxn modelId="{04CF87ED-8D27-C147-BCC0-D6A5934E7098}" type="presParOf" srcId="{7DF6B76D-F0D6-454C-BAB4-D5BD28C9EE08}" destId="{6228EE47-99F7-A94F-97E6-69E0DBFE65DC}" srcOrd="0" destOrd="0" presId="urn:microsoft.com/office/officeart/2009/3/layout/HorizontalOrganizationChart"/>
    <dgm:cxn modelId="{96EB38E7-1E12-3E47-95CE-2C699F29225E}" type="presParOf" srcId="{7DF6B76D-F0D6-454C-BAB4-D5BD28C9EE08}" destId="{CC784F96-FC2D-6D48-8092-FE464F2DDFE3}" srcOrd="1" destOrd="0" presId="urn:microsoft.com/office/officeart/2009/3/layout/HorizontalOrganizationChart"/>
    <dgm:cxn modelId="{E666494C-30D7-D54F-8690-6FCB7E8FC8D8}" type="presParOf" srcId="{128FD961-DA9E-B641-BE69-AFC44FADC58C}" destId="{1C993AB1-2681-5B49-B40C-1EA1C5D74A91}" srcOrd="1" destOrd="0" presId="urn:microsoft.com/office/officeart/2009/3/layout/HorizontalOrganizationChart"/>
    <dgm:cxn modelId="{CFEF6003-B59C-B54D-8B9E-2E91EDB2BC59}" type="presParOf" srcId="{128FD961-DA9E-B641-BE69-AFC44FADC58C}" destId="{0D53261E-CA80-B143-A61C-C4B3E8372B13}" srcOrd="2" destOrd="0" presId="urn:microsoft.com/office/officeart/2009/3/layout/HorizontalOrganizationChart"/>
    <dgm:cxn modelId="{69A10B98-34C9-1F4E-A806-46758DF061C9}" type="presParOf" srcId="{0B80341E-2256-8342-8249-99A1A63346C1}" destId="{49925AD5-D500-7A45-859D-52F4CE472900}" srcOrd="4" destOrd="0" presId="urn:microsoft.com/office/officeart/2009/3/layout/HorizontalOrganizationChart"/>
    <dgm:cxn modelId="{AE71953F-E84C-A14E-AD65-9B7F8777BBCB}" type="presParOf" srcId="{0B80341E-2256-8342-8249-99A1A63346C1}" destId="{C3E1813F-190D-3348-999F-F1050197CD05}" srcOrd="5" destOrd="0" presId="urn:microsoft.com/office/officeart/2009/3/layout/HorizontalOrganizationChart"/>
    <dgm:cxn modelId="{DBB6E47C-E0E5-9348-A20D-95D3B0FA4E05}" type="presParOf" srcId="{C3E1813F-190D-3348-999F-F1050197CD05}" destId="{CE6E3148-AAC2-0944-9470-5A9E9EEF8932}" srcOrd="0" destOrd="0" presId="urn:microsoft.com/office/officeart/2009/3/layout/HorizontalOrganizationChart"/>
    <dgm:cxn modelId="{8C4BABF8-D7EA-AB46-ACE2-DCA8BD9ACC2E}" type="presParOf" srcId="{CE6E3148-AAC2-0944-9470-5A9E9EEF8932}" destId="{E9DDD54C-3E42-BC42-A805-D2F35441EDEE}" srcOrd="0" destOrd="0" presId="urn:microsoft.com/office/officeart/2009/3/layout/HorizontalOrganizationChart"/>
    <dgm:cxn modelId="{E75CBEF9-A414-E147-91B3-A11D7AEFBD54}" type="presParOf" srcId="{CE6E3148-AAC2-0944-9470-5A9E9EEF8932}" destId="{2AA358A7-8FBB-064D-B6C5-DF2FBA634226}" srcOrd="1" destOrd="0" presId="urn:microsoft.com/office/officeart/2009/3/layout/HorizontalOrganizationChart"/>
    <dgm:cxn modelId="{D6E83E3F-B533-8F46-B2F2-B288C8B7BDCC}" type="presParOf" srcId="{C3E1813F-190D-3348-999F-F1050197CD05}" destId="{80D39910-A130-2047-B6A6-B32432BA1A86}" srcOrd="1" destOrd="0" presId="urn:microsoft.com/office/officeart/2009/3/layout/HorizontalOrganizationChart"/>
    <dgm:cxn modelId="{0AC4F26D-A18B-5045-8343-58BA94AD0B29}" type="presParOf" srcId="{C3E1813F-190D-3348-999F-F1050197CD05}" destId="{15912356-5CC1-6F48-AA26-64690BE30229}" srcOrd="2" destOrd="0" presId="urn:microsoft.com/office/officeart/2009/3/layout/HorizontalOrganizationChart"/>
    <dgm:cxn modelId="{F8282718-7229-1D48-B9FF-8A047F23101D}" type="presParOf" srcId="{0B80341E-2256-8342-8249-99A1A63346C1}" destId="{F0FAFAB8-0CAE-C240-8021-D01C9CA2E0D0}" srcOrd="6" destOrd="0" presId="urn:microsoft.com/office/officeart/2009/3/layout/HorizontalOrganizationChart"/>
    <dgm:cxn modelId="{273DC0A6-0C77-3441-A264-07DD7700ADC1}" type="presParOf" srcId="{0B80341E-2256-8342-8249-99A1A63346C1}" destId="{5D65F2F9-B2C8-2040-833E-048E136CCC3F}" srcOrd="7" destOrd="0" presId="urn:microsoft.com/office/officeart/2009/3/layout/HorizontalOrganizationChart"/>
    <dgm:cxn modelId="{05E5A6DE-7600-BC42-8ED0-0AAE68306952}" type="presParOf" srcId="{5D65F2F9-B2C8-2040-833E-048E136CCC3F}" destId="{79E0E31E-B64B-9B4E-810D-705262FF9E0C}" srcOrd="0" destOrd="0" presId="urn:microsoft.com/office/officeart/2009/3/layout/HorizontalOrganizationChart"/>
    <dgm:cxn modelId="{3A1530E2-B4F6-F746-8312-0EC864FD6FA4}" type="presParOf" srcId="{79E0E31E-B64B-9B4E-810D-705262FF9E0C}" destId="{10577605-DAC0-9546-B13A-4697A68A3444}" srcOrd="0" destOrd="0" presId="urn:microsoft.com/office/officeart/2009/3/layout/HorizontalOrganizationChart"/>
    <dgm:cxn modelId="{55774B06-A1CB-334D-9B76-9A4B60298007}" type="presParOf" srcId="{79E0E31E-B64B-9B4E-810D-705262FF9E0C}" destId="{0EF52702-C5A4-2640-8F3E-56ADB70F3598}" srcOrd="1" destOrd="0" presId="urn:microsoft.com/office/officeart/2009/3/layout/HorizontalOrganizationChart"/>
    <dgm:cxn modelId="{57C664C1-AB4C-E044-AABB-3A8C87B1203F}" type="presParOf" srcId="{5D65F2F9-B2C8-2040-833E-048E136CCC3F}" destId="{1CD1FA25-E95D-044B-BE06-0EB6BA483DA3}" srcOrd="1" destOrd="0" presId="urn:microsoft.com/office/officeart/2009/3/layout/HorizontalOrganizationChart"/>
    <dgm:cxn modelId="{41B0F02F-0761-DA44-A057-4D46B7269014}" type="presParOf" srcId="{5D65F2F9-B2C8-2040-833E-048E136CCC3F}" destId="{E39B8BD9-18C1-6A4D-A1D0-E77C28AFE79D}" srcOrd="2" destOrd="0" presId="urn:microsoft.com/office/officeart/2009/3/layout/HorizontalOrganizationChart"/>
    <dgm:cxn modelId="{88559643-BC36-6F40-8AAC-B0236881BAD4}" type="presParOf" srcId="{8A3ECB8B-398C-0640-A86A-3742C04A9B90}" destId="{F4B80AAE-0DD6-AB4C-B023-68DADA08328E}" srcOrd="2" destOrd="0" presId="urn:microsoft.com/office/officeart/2009/3/layout/HorizontalOrganizationChart"/>
    <dgm:cxn modelId="{BBDE8741-5A26-D44D-936A-F497D0505048}" type="presParOf" srcId="{CFE20CB0-0463-5E45-BB91-19AB5C95C9FC}" destId="{A58EA0DD-A4B6-B54B-A08F-EE094DDC727B}" srcOrd="6" destOrd="0" presId="urn:microsoft.com/office/officeart/2009/3/layout/HorizontalOrganizationChart"/>
    <dgm:cxn modelId="{D3709AD2-59DD-094A-9D2E-8FB7633E8D2A}" type="presParOf" srcId="{CFE20CB0-0463-5E45-BB91-19AB5C95C9FC}" destId="{C8EE7A32-68E5-1640-AB6B-8942655773F9}" srcOrd="7" destOrd="0" presId="urn:microsoft.com/office/officeart/2009/3/layout/HorizontalOrganizationChart"/>
    <dgm:cxn modelId="{C966F652-C37A-2342-B26A-C4AC2A63EF21}" type="presParOf" srcId="{C8EE7A32-68E5-1640-AB6B-8942655773F9}" destId="{12016656-D4B8-6C43-B70E-9105C9596752}" srcOrd="0" destOrd="0" presId="urn:microsoft.com/office/officeart/2009/3/layout/HorizontalOrganizationChart"/>
    <dgm:cxn modelId="{400EB226-F0CF-CB44-B8AD-D7F56C677470}" type="presParOf" srcId="{12016656-D4B8-6C43-B70E-9105C9596752}" destId="{27AC530F-D053-8B4C-840D-C4A477875EDD}" srcOrd="0" destOrd="0" presId="urn:microsoft.com/office/officeart/2009/3/layout/HorizontalOrganizationChart"/>
    <dgm:cxn modelId="{02A88642-9606-6B4D-A64E-57BE66370969}" type="presParOf" srcId="{12016656-D4B8-6C43-B70E-9105C9596752}" destId="{AD3445A1-FB56-E145-8FEB-496B16834AD7}" srcOrd="1" destOrd="0" presId="urn:microsoft.com/office/officeart/2009/3/layout/HorizontalOrganizationChart"/>
    <dgm:cxn modelId="{45BBCC20-93ED-6D46-955C-C8C30644E389}" type="presParOf" srcId="{C8EE7A32-68E5-1640-AB6B-8942655773F9}" destId="{5341F4EF-ED7D-9C45-A991-0BFF5ADFE1F6}" srcOrd="1" destOrd="0" presId="urn:microsoft.com/office/officeart/2009/3/layout/HorizontalOrganizationChart"/>
    <dgm:cxn modelId="{D7672331-F887-A249-902D-E4A4A19EC238}" type="presParOf" srcId="{C8EE7A32-68E5-1640-AB6B-8942655773F9}" destId="{86CC4412-4B8A-CD4F-9F39-243FE20792B8}" srcOrd="2" destOrd="0" presId="urn:microsoft.com/office/officeart/2009/3/layout/HorizontalOrganizationChart"/>
    <dgm:cxn modelId="{B3442DD3-742E-E148-9F83-B12536129E9F}" type="presParOf" srcId="{6FE18BF0-EE32-CB4E-A3BA-EE80663B3A81}" destId="{60A47EED-0E10-8846-8519-7DEA1F5DB3D1}" srcOrd="2" destOrd="0" presId="urn:microsoft.com/office/officeart/2009/3/layout/HorizontalOrganizationChart"/>
    <dgm:cxn modelId="{6C876DAE-E3E0-7749-9188-EAFF678DB3C9}" type="presParOf" srcId="{BAFDB30D-3B0D-F74B-83C4-636722EAFB8D}" destId="{74C02166-41F4-9546-BEC7-31126A4512E7}" srcOrd="2" destOrd="0" presId="urn:microsoft.com/office/officeart/2009/3/layout/HorizontalOrganizationChart"/>
    <dgm:cxn modelId="{0D6DD821-1238-4646-B002-B96F571B6A9A}" type="presParOf" srcId="{BAFDB30D-3B0D-F74B-83C4-636722EAFB8D}" destId="{E817335D-38EB-6543-9F39-8D91FF81CD55}" srcOrd="3" destOrd="0" presId="urn:microsoft.com/office/officeart/2009/3/layout/HorizontalOrganizationChart"/>
    <dgm:cxn modelId="{5291D876-0023-564A-A135-9BBE3CF47324}" type="presParOf" srcId="{E817335D-38EB-6543-9F39-8D91FF81CD55}" destId="{1B532DE4-532F-9048-80A7-C4BD8D69330F}" srcOrd="0" destOrd="0" presId="urn:microsoft.com/office/officeart/2009/3/layout/HorizontalOrganizationChart"/>
    <dgm:cxn modelId="{57121E8B-4E97-1041-9DBE-CD2A55F34349}" type="presParOf" srcId="{1B532DE4-532F-9048-80A7-C4BD8D69330F}" destId="{7E750877-872B-BB4D-86F2-F801840BC2D6}" srcOrd="0" destOrd="0" presId="urn:microsoft.com/office/officeart/2009/3/layout/HorizontalOrganizationChart"/>
    <dgm:cxn modelId="{59B8407A-9156-EE4B-80A0-2E1FAF3013B3}" type="presParOf" srcId="{1B532DE4-532F-9048-80A7-C4BD8D69330F}" destId="{86498B4A-3329-724C-BE17-C130B0F4F6B3}" srcOrd="1" destOrd="0" presId="urn:microsoft.com/office/officeart/2009/3/layout/HorizontalOrganizationChart"/>
    <dgm:cxn modelId="{9448A3B1-301F-CC44-BD3C-E420F7226DED}" type="presParOf" srcId="{E817335D-38EB-6543-9F39-8D91FF81CD55}" destId="{9DA060ED-6AC3-FD48-8BD8-BB4F73CD800E}" srcOrd="1" destOrd="0" presId="urn:microsoft.com/office/officeart/2009/3/layout/HorizontalOrganizationChart"/>
    <dgm:cxn modelId="{2FFF6819-53C0-D042-B7D7-F82D7689E41F}" type="presParOf" srcId="{9DA060ED-6AC3-FD48-8BD8-BB4F73CD800E}" destId="{07CA73A0-9C63-B041-B5A0-F8143EB2EBEA}" srcOrd="0" destOrd="0" presId="urn:microsoft.com/office/officeart/2009/3/layout/HorizontalOrganizationChart"/>
    <dgm:cxn modelId="{AB65DC59-7A08-404A-A0D8-281A79950549}" type="presParOf" srcId="{9DA060ED-6AC3-FD48-8BD8-BB4F73CD800E}" destId="{BA43B1D9-9A6F-AE47-90FD-BC3B16329A49}" srcOrd="1" destOrd="0" presId="urn:microsoft.com/office/officeart/2009/3/layout/HorizontalOrganizationChart"/>
    <dgm:cxn modelId="{E911B1C8-23FD-FF41-8A1C-F6250EBF68E1}" type="presParOf" srcId="{BA43B1D9-9A6F-AE47-90FD-BC3B16329A49}" destId="{FA1940A2-512F-9347-A934-62C81DCBEB54}" srcOrd="0" destOrd="0" presId="urn:microsoft.com/office/officeart/2009/3/layout/HorizontalOrganizationChart"/>
    <dgm:cxn modelId="{70871DED-4B98-9044-AE8D-5B9B3AE356D5}" type="presParOf" srcId="{FA1940A2-512F-9347-A934-62C81DCBEB54}" destId="{9775F785-8259-AB47-BC33-49277BC4FCCE}" srcOrd="0" destOrd="0" presId="urn:microsoft.com/office/officeart/2009/3/layout/HorizontalOrganizationChart"/>
    <dgm:cxn modelId="{23402601-42F8-6144-BBFF-EE8E61769AFF}" type="presParOf" srcId="{FA1940A2-512F-9347-A934-62C81DCBEB54}" destId="{BF968518-3241-754D-B740-0B654E26367A}" srcOrd="1" destOrd="0" presId="urn:microsoft.com/office/officeart/2009/3/layout/HorizontalOrganizationChart"/>
    <dgm:cxn modelId="{6C0098FD-4868-AF4F-BDFB-3B65581FBC84}" type="presParOf" srcId="{BA43B1D9-9A6F-AE47-90FD-BC3B16329A49}" destId="{68B2B821-C8D1-F243-B1C4-39D05917DB1E}" srcOrd="1" destOrd="0" presId="urn:microsoft.com/office/officeart/2009/3/layout/HorizontalOrganizationChart"/>
    <dgm:cxn modelId="{84D1169C-53B6-FE44-9E0D-77055963737C}" type="presParOf" srcId="{BA43B1D9-9A6F-AE47-90FD-BC3B16329A49}" destId="{4996B3DA-D6DD-8D48-A5E5-7E455BCAAF9C}" srcOrd="2" destOrd="0" presId="urn:microsoft.com/office/officeart/2009/3/layout/HorizontalOrganizationChart"/>
    <dgm:cxn modelId="{EB8BF864-0C1B-0B4C-9714-216FFDD2DADC}" type="presParOf" srcId="{9DA060ED-6AC3-FD48-8BD8-BB4F73CD800E}" destId="{F6796D04-0C23-C043-887F-D05C83E2BFEC}" srcOrd="2" destOrd="0" presId="urn:microsoft.com/office/officeart/2009/3/layout/HorizontalOrganizationChart"/>
    <dgm:cxn modelId="{E8653563-5DFB-B142-9E6F-BA4594CE947C}" type="presParOf" srcId="{9DA060ED-6AC3-FD48-8BD8-BB4F73CD800E}" destId="{B3A1F429-749F-7144-9549-EF17CDDABB6C}" srcOrd="3" destOrd="0" presId="urn:microsoft.com/office/officeart/2009/3/layout/HorizontalOrganizationChart"/>
    <dgm:cxn modelId="{3FFCAA5E-8DD0-8B41-AD62-947803A8C033}" type="presParOf" srcId="{B3A1F429-749F-7144-9549-EF17CDDABB6C}" destId="{7B76994B-284A-D240-A12D-4D85AE8908DE}" srcOrd="0" destOrd="0" presId="urn:microsoft.com/office/officeart/2009/3/layout/HorizontalOrganizationChart"/>
    <dgm:cxn modelId="{5C31CD56-D22F-8040-975C-28D9D2A6ECCC}" type="presParOf" srcId="{7B76994B-284A-D240-A12D-4D85AE8908DE}" destId="{CE01437A-AF76-B44F-9E72-77CEFE9B6D3E}" srcOrd="0" destOrd="0" presId="urn:microsoft.com/office/officeart/2009/3/layout/HorizontalOrganizationChart"/>
    <dgm:cxn modelId="{3B88E290-740A-0A41-8A91-CC4A40C13E80}" type="presParOf" srcId="{7B76994B-284A-D240-A12D-4D85AE8908DE}" destId="{E4E74078-933D-444A-8EB1-06F37BA72C7E}" srcOrd="1" destOrd="0" presId="urn:microsoft.com/office/officeart/2009/3/layout/HorizontalOrganizationChart"/>
    <dgm:cxn modelId="{E25C6B4D-2F44-D941-9643-76BEC3C110FB}" type="presParOf" srcId="{B3A1F429-749F-7144-9549-EF17CDDABB6C}" destId="{37319B45-3864-FE40-84F7-0617B374E5E8}" srcOrd="1" destOrd="0" presId="urn:microsoft.com/office/officeart/2009/3/layout/HorizontalOrganizationChart"/>
    <dgm:cxn modelId="{D91A9EA2-39C9-3848-B774-133E70281E50}" type="presParOf" srcId="{B3A1F429-749F-7144-9549-EF17CDDABB6C}" destId="{7DACC749-1ACA-AA4E-8C85-88A9B5F3ED3C}" srcOrd="2" destOrd="0" presId="urn:microsoft.com/office/officeart/2009/3/layout/HorizontalOrganizationChart"/>
    <dgm:cxn modelId="{4962859C-0792-9041-A5C3-2C0AC29071EA}" type="presParOf" srcId="{E817335D-38EB-6543-9F39-8D91FF81CD55}" destId="{22BD6DC3-4DD2-0A45-89D6-BDAFF6A2DAAF}" srcOrd="2" destOrd="0" presId="urn:microsoft.com/office/officeart/2009/3/layout/HorizontalOrganizationChart"/>
    <dgm:cxn modelId="{D93CF17C-7D7E-2343-B4E9-81C7900F3DE0}" type="presParOf" srcId="{BAFDB30D-3B0D-F74B-83C4-636722EAFB8D}" destId="{97C308BF-336E-EA44-A836-2CDF5704565C}" srcOrd="4" destOrd="0" presId="urn:microsoft.com/office/officeart/2009/3/layout/HorizontalOrganizationChart"/>
    <dgm:cxn modelId="{5E48B8FE-0B79-9A42-9C09-9E8D58E38A0F}" type="presParOf" srcId="{BAFDB30D-3B0D-F74B-83C4-636722EAFB8D}" destId="{7062A5D8-1BBC-F94A-8B27-07E03EC61C01}" srcOrd="5" destOrd="0" presId="urn:microsoft.com/office/officeart/2009/3/layout/HorizontalOrganizationChart"/>
    <dgm:cxn modelId="{102C444D-FF20-684A-BB64-6FC68FD63AF2}" type="presParOf" srcId="{7062A5D8-1BBC-F94A-8B27-07E03EC61C01}" destId="{E303EF92-2D41-224B-80C6-F0794C1DF6CB}" srcOrd="0" destOrd="0" presId="urn:microsoft.com/office/officeart/2009/3/layout/HorizontalOrganizationChart"/>
    <dgm:cxn modelId="{AF2F4BC9-038A-084D-BD12-39F2A50854CF}" type="presParOf" srcId="{E303EF92-2D41-224B-80C6-F0794C1DF6CB}" destId="{CB298AE9-0E6C-174B-BC58-8F9D2896B96D}" srcOrd="0" destOrd="0" presId="urn:microsoft.com/office/officeart/2009/3/layout/HorizontalOrganizationChart"/>
    <dgm:cxn modelId="{04062A10-2795-2D4B-B51C-34352D9B1098}" type="presParOf" srcId="{E303EF92-2D41-224B-80C6-F0794C1DF6CB}" destId="{1086E662-5128-2A4F-8EB3-1D0F11FAED4A}" srcOrd="1" destOrd="0" presId="urn:microsoft.com/office/officeart/2009/3/layout/HorizontalOrganizationChart"/>
    <dgm:cxn modelId="{284542EB-1A6C-7849-9EBD-F0C155A22833}" type="presParOf" srcId="{7062A5D8-1BBC-F94A-8B27-07E03EC61C01}" destId="{DC65E26D-0248-3C42-B458-0250DC3BD33C}" srcOrd="1" destOrd="0" presId="urn:microsoft.com/office/officeart/2009/3/layout/HorizontalOrganizationChart"/>
    <dgm:cxn modelId="{B6B72781-2BA3-CF46-B4D3-37D013092D61}" type="presParOf" srcId="{DC65E26D-0248-3C42-B458-0250DC3BD33C}" destId="{2736643A-A524-6149-89C8-50F9A28159FC}" srcOrd="0" destOrd="0" presId="urn:microsoft.com/office/officeart/2009/3/layout/HorizontalOrganizationChart"/>
    <dgm:cxn modelId="{8BA72A3D-A13B-2A40-90C7-C855BC63A5D5}" type="presParOf" srcId="{DC65E26D-0248-3C42-B458-0250DC3BD33C}" destId="{BF1273E9-9908-614D-AF63-82AAD92D57C7}" srcOrd="1" destOrd="0" presId="urn:microsoft.com/office/officeart/2009/3/layout/HorizontalOrganizationChart"/>
    <dgm:cxn modelId="{B23ACC1D-3222-8446-A3B7-99C89E470DC8}" type="presParOf" srcId="{BF1273E9-9908-614D-AF63-82AAD92D57C7}" destId="{2C578F6A-B923-624F-9BF8-00BB2354E89C}" srcOrd="0" destOrd="0" presId="urn:microsoft.com/office/officeart/2009/3/layout/HorizontalOrganizationChart"/>
    <dgm:cxn modelId="{5CFEDD03-21CA-E14A-A81A-E98C6D2FCAFB}" type="presParOf" srcId="{2C578F6A-B923-624F-9BF8-00BB2354E89C}" destId="{975F7DC2-AA4F-3D44-A24C-927FDF6D9A8E}" srcOrd="0" destOrd="0" presId="urn:microsoft.com/office/officeart/2009/3/layout/HorizontalOrganizationChart"/>
    <dgm:cxn modelId="{70DFF59A-033C-D24A-88EF-EDF115765D0C}" type="presParOf" srcId="{2C578F6A-B923-624F-9BF8-00BB2354E89C}" destId="{725C9B0A-8241-8C42-8CE2-9E5982DB2170}" srcOrd="1" destOrd="0" presId="urn:microsoft.com/office/officeart/2009/3/layout/HorizontalOrganizationChart"/>
    <dgm:cxn modelId="{91DAC815-223C-6840-84A3-58963A61A638}" type="presParOf" srcId="{BF1273E9-9908-614D-AF63-82AAD92D57C7}" destId="{821291F5-02D9-F444-B493-3C79C3727D4E}" srcOrd="1" destOrd="0" presId="urn:microsoft.com/office/officeart/2009/3/layout/HorizontalOrganizationChart"/>
    <dgm:cxn modelId="{D7A9A8E8-4487-034D-9302-9291E29E6B3D}" type="presParOf" srcId="{BF1273E9-9908-614D-AF63-82AAD92D57C7}" destId="{A99D20DF-DBCD-5C42-8AF2-A23EC3E543CD}" srcOrd="2" destOrd="0" presId="urn:microsoft.com/office/officeart/2009/3/layout/HorizontalOrganizationChart"/>
    <dgm:cxn modelId="{4766E1F8-0B5D-D948-92CC-4E1F4310FF8A}" type="presParOf" srcId="{DC65E26D-0248-3C42-B458-0250DC3BD33C}" destId="{FDBCE93B-302E-A64F-B6E7-F039B1D3F843}" srcOrd="2" destOrd="0" presId="urn:microsoft.com/office/officeart/2009/3/layout/HorizontalOrganizationChart"/>
    <dgm:cxn modelId="{144A92C2-9010-F247-BDF8-27305768B07B}" type="presParOf" srcId="{DC65E26D-0248-3C42-B458-0250DC3BD33C}" destId="{D1738D9A-C2F4-1C49-8B47-9C6A54FBFD8E}" srcOrd="3" destOrd="0" presId="urn:microsoft.com/office/officeart/2009/3/layout/HorizontalOrganizationChart"/>
    <dgm:cxn modelId="{796BC587-BFE3-354B-9772-0A134275B140}" type="presParOf" srcId="{D1738D9A-C2F4-1C49-8B47-9C6A54FBFD8E}" destId="{2B5A883B-39E8-A845-85FE-C7F2E6DE63C0}" srcOrd="0" destOrd="0" presId="urn:microsoft.com/office/officeart/2009/3/layout/HorizontalOrganizationChart"/>
    <dgm:cxn modelId="{BE561800-CB96-CB4A-8BA0-0165F4D65B36}" type="presParOf" srcId="{2B5A883B-39E8-A845-85FE-C7F2E6DE63C0}" destId="{880CD94D-296A-F544-BFE3-9F00836A7DF7}" srcOrd="0" destOrd="0" presId="urn:microsoft.com/office/officeart/2009/3/layout/HorizontalOrganizationChart"/>
    <dgm:cxn modelId="{C3FC6817-3281-F849-B0CA-6A695E42FBB9}" type="presParOf" srcId="{2B5A883B-39E8-A845-85FE-C7F2E6DE63C0}" destId="{CB872A86-D819-4A4C-9B98-E7BD00958637}" srcOrd="1" destOrd="0" presId="urn:microsoft.com/office/officeart/2009/3/layout/HorizontalOrganizationChart"/>
    <dgm:cxn modelId="{6403E9E2-F4FA-4E4B-8778-6017C7AC982E}" type="presParOf" srcId="{D1738D9A-C2F4-1C49-8B47-9C6A54FBFD8E}" destId="{0A191C6C-287B-2A4B-B434-85783C8F7952}" srcOrd="1" destOrd="0" presId="urn:microsoft.com/office/officeart/2009/3/layout/HorizontalOrganizationChart"/>
    <dgm:cxn modelId="{98655251-7FAE-1E48-98EA-83E0E3F4C955}" type="presParOf" srcId="{D1738D9A-C2F4-1C49-8B47-9C6A54FBFD8E}" destId="{49689045-687B-BC43-9C52-771FB64E2FB7}" srcOrd="2" destOrd="0" presId="urn:microsoft.com/office/officeart/2009/3/layout/HorizontalOrganizationChart"/>
    <dgm:cxn modelId="{17D06445-3738-E24A-9811-73B803CB0ED7}" type="presParOf" srcId="{DC65E26D-0248-3C42-B458-0250DC3BD33C}" destId="{9E35351D-6425-5645-B813-569D3E456969}" srcOrd="4" destOrd="0" presId="urn:microsoft.com/office/officeart/2009/3/layout/HorizontalOrganizationChart"/>
    <dgm:cxn modelId="{F512528F-2717-FE4A-A927-532FD2C35737}" type="presParOf" srcId="{DC65E26D-0248-3C42-B458-0250DC3BD33C}" destId="{3ABCDFE3-C2D8-7D47-992C-0859A407D4EF}" srcOrd="5" destOrd="0" presId="urn:microsoft.com/office/officeart/2009/3/layout/HorizontalOrganizationChart"/>
    <dgm:cxn modelId="{4A3394FE-8E88-5B43-BB91-8C246330E2CF}" type="presParOf" srcId="{3ABCDFE3-C2D8-7D47-992C-0859A407D4EF}" destId="{3532BF3E-748B-CA4D-8EFF-676A1F44CA14}" srcOrd="0" destOrd="0" presId="urn:microsoft.com/office/officeart/2009/3/layout/HorizontalOrganizationChart"/>
    <dgm:cxn modelId="{54917D39-1017-D440-A524-6236F930506F}" type="presParOf" srcId="{3532BF3E-748B-CA4D-8EFF-676A1F44CA14}" destId="{C6AE5CE5-E445-0D40-ADF2-203717495F28}" srcOrd="0" destOrd="0" presId="urn:microsoft.com/office/officeart/2009/3/layout/HorizontalOrganizationChart"/>
    <dgm:cxn modelId="{BFB28CEE-48B0-2B4C-9DBB-DDB2246DDA97}" type="presParOf" srcId="{3532BF3E-748B-CA4D-8EFF-676A1F44CA14}" destId="{337A7F83-339C-C047-8E61-A7456BBB895B}" srcOrd="1" destOrd="0" presId="urn:microsoft.com/office/officeart/2009/3/layout/HorizontalOrganizationChart"/>
    <dgm:cxn modelId="{E9902008-3026-4647-87A5-F200FCFC0934}" type="presParOf" srcId="{3ABCDFE3-C2D8-7D47-992C-0859A407D4EF}" destId="{F2D12252-1E98-734D-81A5-061AFA1AFB4F}" srcOrd="1" destOrd="0" presId="urn:microsoft.com/office/officeart/2009/3/layout/HorizontalOrganizationChart"/>
    <dgm:cxn modelId="{245EC5EE-E4D4-EF4F-BD48-DE3127145885}" type="presParOf" srcId="{3ABCDFE3-C2D8-7D47-992C-0859A407D4EF}" destId="{7814BD1F-EB5A-4141-B254-8DE824A7C096}" srcOrd="2" destOrd="0" presId="urn:microsoft.com/office/officeart/2009/3/layout/HorizontalOrganizationChart"/>
    <dgm:cxn modelId="{7CE0A283-8207-964D-93B9-1F68166D7E40}" type="presParOf" srcId="{7062A5D8-1BBC-F94A-8B27-07E03EC61C01}" destId="{152BBD33-E5BB-A741-9A48-12F06097AE43}" srcOrd="2" destOrd="0" presId="urn:microsoft.com/office/officeart/2009/3/layout/HorizontalOrganizationChart"/>
    <dgm:cxn modelId="{1010BD74-355D-DD4F-94EC-A5381D04A5BE}" type="presParOf" srcId="{4CF3F5A3-5E5F-5141-9925-579C342400F8}" destId="{F1E263A3-617D-0840-AA88-17D2618C3509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62561-7B50-904F-9853-9DBDDB63D619}">
      <dsp:nvSpPr>
        <dsp:cNvPr id="0" name=""/>
        <dsp:cNvSpPr/>
      </dsp:nvSpPr>
      <dsp:spPr>
        <a:xfrm rot="4396374">
          <a:off x="3247442" y="846899"/>
          <a:ext cx="3673982" cy="2562144"/>
        </a:xfrm>
        <a:prstGeom prst="swooshArrow">
          <a:avLst>
            <a:gd name="adj1" fmla="val 16310"/>
            <a:gd name="adj2" fmla="val 313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595496-3EC8-9A4D-9159-CA71E63FF65B}">
      <dsp:nvSpPr>
        <dsp:cNvPr id="0" name=""/>
        <dsp:cNvSpPr/>
      </dsp:nvSpPr>
      <dsp:spPr>
        <a:xfrm>
          <a:off x="4499667" y="1099735"/>
          <a:ext cx="92779" cy="92779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2E76C0-BC07-9944-B9E7-7F1F1EEEE80B}">
      <dsp:nvSpPr>
        <dsp:cNvPr id="0" name=""/>
        <dsp:cNvSpPr/>
      </dsp:nvSpPr>
      <dsp:spPr>
        <a:xfrm>
          <a:off x="4944413" y="1410845"/>
          <a:ext cx="92779" cy="92779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BBE3AA-C3C9-FC46-AE55-E189833F1CA0}">
      <dsp:nvSpPr>
        <dsp:cNvPr id="0" name=""/>
        <dsp:cNvSpPr/>
      </dsp:nvSpPr>
      <dsp:spPr>
        <a:xfrm>
          <a:off x="5318936" y="1773451"/>
          <a:ext cx="92779" cy="92779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8872BF-809F-1F41-A674-CFEABA32A5A9}">
      <dsp:nvSpPr>
        <dsp:cNvPr id="0" name=""/>
        <dsp:cNvSpPr/>
      </dsp:nvSpPr>
      <dsp:spPr>
        <a:xfrm>
          <a:off x="2620384" y="0"/>
          <a:ext cx="2493699" cy="680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1. Creare un proyecto</a:t>
          </a:r>
          <a:endParaRPr lang="en-US" sz="1800" kern="1200" dirty="0"/>
        </a:p>
      </dsp:txBody>
      <dsp:txXfrm>
        <a:off x="2620384" y="0"/>
        <a:ext cx="2493699" cy="680950"/>
      </dsp:txXfrm>
    </dsp:sp>
    <dsp:sp modelId="{34A71A2E-CDCC-0B4C-9D4E-FEF98AD64752}">
      <dsp:nvSpPr>
        <dsp:cNvPr id="0" name=""/>
        <dsp:cNvSpPr/>
      </dsp:nvSpPr>
      <dsp:spPr>
        <a:xfrm>
          <a:off x="4946722" y="961332"/>
          <a:ext cx="4504904" cy="273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2. Añadir documentos al proyecto</a:t>
          </a:r>
          <a:endParaRPr lang="en-GB" sz="1800" kern="1200" dirty="0"/>
        </a:p>
      </dsp:txBody>
      <dsp:txXfrm>
        <a:off x="4946722" y="961332"/>
        <a:ext cx="4504904" cy="273789"/>
      </dsp:txXfrm>
    </dsp:sp>
    <dsp:sp modelId="{E1612D6B-E89D-B842-BB81-7DB0ED60912C}">
      <dsp:nvSpPr>
        <dsp:cNvPr id="0" name=""/>
        <dsp:cNvSpPr/>
      </dsp:nvSpPr>
      <dsp:spPr>
        <a:xfrm>
          <a:off x="5456563" y="1366283"/>
          <a:ext cx="3932932" cy="281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3. Identificar el texto relevante</a:t>
          </a:r>
          <a:endParaRPr lang="en-GB" sz="1800" kern="1200" dirty="0"/>
        </a:p>
      </dsp:txBody>
      <dsp:txXfrm>
        <a:off x="5456563" y="1366283"/>
        <a:ext cx="3932932" cy="281498"/>
      </dsp:txXfrm>
    </dsp:sp>
    <dsp:sp modelId="{1497B94F-CF44-E94C-B2BA-3CA32ED118BA}">
      <dsp:nvSpPr>
        <dsp:cNvPr id="0" name=""/>
        <dsp:cNvSpPr/>
      </dsp:nvSpPr>
      <dsp:spPr>
        <a:xfrm>
          <a:off x="5642898" y="2174361"/>
          <a:ext cx="92779" cy="92779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126A5C-A9B1-F645-98DC-C2552312713E}">
      <dsp:nvSpPr>
        <dsp:cNvPr id="0" name=""/>
        <dsp:cNvSpPr/>
      </dsp:nvSpPr>
      <dsp:spPr>
        <a:xfrm>
          <a:off x="5909142" y="1705918"/>
          <a:ext cx="1825799" cy="28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4. Codificare texto</a:t>
          </a:r>
          <a:endParaRPr lang="en-GB" sz="1800" kern="1200" dirty="0"/>
        </a:p>
      </dsp:txBody>
      <dsp:txXfrm>
        <a:off x="5909142" y="1705918"/>
        <a:ext cx="1825799" cy="280102"/>
      </dsp:txXfrm>
    </dsp:sp>
    <dsp:sp modelId="{FC85C739-D99B-C047-8D9E-FEAC16C9C933}">
      <dsp:nvSpPr>
        <dsp:cNvPr id="0" name=""/>
        <dsp:cNvSpPr/>
      </dsp:nvSpPr>
      <dsp:spPr>
        <a:xfrm>
          <a:off x="6018658" y="2097805"/>
          <a:ext cx="2340768" cy="245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5. Organizar los códigos</a:t>
          </a:r>
          <a:endParaRPr lang="en-GB" sz="1800" kern="1200" dirty="0"/>
        </a:p>
      </dsp:txBody>
      <dsp:txXfrm>
        <a:off x="6018658" y="2097805"/>
        <a:ext cx="2340768" cy="245891"/>
      </dsp:txXfrm>
    </dsp:sp>
    <dsp:sp modelId="{06C28902-7580-9540-B8DB-8B2B12037F5D}">
      <dsp:nvSpPr>
        <dsp:cNvPr id="0" name=""/>
        <dsp:cNvSpPr/>
      </dsp:nvSpPr>
      <dsp:spPr>
        <a:xfrm>
          <a:off x="5904128" y="2583357"/>
          <a:ext cx="92779" cy="92779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1F6C03-7F62-794C-BAA4-89E49850D63D}">
      <dsp:nvSpPr>
        <dsp:cNvPr id="0" name=""/>
        <dsp:cNvSpPr/>
      </dsp:nvSpPr>
      <dsp:spPr>
        <a:xfrm>
          <a:off x="6404076" y="2463561"/>
          <a:ext cx="3533884" cy="212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6. Analizar los códigos/texto</a:t>
          </a:r>
          <a:endParaRPr lang="en-GB" sz="1800" kern="1200" dirty="0"/>
        </a:p>
      </dsp:txBody>
      <dsp:txXfrm>
        <a:off x="6404076" y="2463561"/>
        <a:ext cx="3533884" cy="212170"/>
      </dsp:txXfrm>
    </dsp:sp>
    <dsp:sp modelId="{86239BD5-6C03-744F-8D8F-8C996A850E68}">
      <dsp:nvSpPr>
        <dsp:cNvPr id="0" name=""/>
        <dsp:cNvSpPr/>
      </dsp:nvSpPr>
      <dsp:spPr>
        <a:xfrm>
          <a:off x="4246871" y="3616952"/>
          <a:ext cx="4071181" cy="335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7. Desarrollar modelos / generar informes</a:t>
          </a:r>
          <a:endParaRPr lang="en-GB" sz="1800" kern="1200" dirty="0"/>
        </a:p>
      </dsp:txBody>
      <dsp:txXfrm>
        <a:off x="4246871" y="3616952"/>
        <a:ext cx="4071181" cy="3357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8DC4BF-C7B3-F74E-A239-21E719D8B7FC}">
      <dsp:nvSpPr>
        <dsp:cNvPr id="0" name=""/>
        <dsp:cNvSpPr/>
      </dsp:nvSpPr>
      <dsp:spPr>
        <a:xfrm>
          <a:off x="3391296" y="925"/>
          <a:ext cx="1345406" cy="13454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kern="1200" noProof="0" dirty="0"/>
            <a:t>1.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kern="1200" noProof="0" dirty="0"/>
            <a:t>Leer</a:t>
          </a:r>
        </a:p>
      </dsp:txBody>
      <dsp:txXfrm>
        <a:off x="3588326" y="197955"/>
        <a:ext cx="951346" cy="951346"/>
      </dsp:txXfrm>
    </dsp:sp>
    <dsp:sp modelId="{1AD7798E-F278-4742-8049-3FCAA1A4B146}">
      <dsp:nvSpPr>
        <dsp:cNvPr id="0" name=""/>
        <dsp:cNvSpPr/>
      </dsp:nvSpPr>
      <dsp:spPr>
        <a:xfrm rot="2700000">
          <a:off x="4592258" y="1153627"/>
          <a:ext cx="357554" cy="4540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4607967" y="1206518"/>
        <a:ext cx="250288" cy="272444"/>
      </dsp:txXfrm>
    </dsp:sp>
    <dsp:sp modelId="{18F9771C-A7A2-4F45-93F8-2F190155A8AD}">
      <dsp:nvSpPr>
        <dsp:cNvPr id="0" name=""/>
        <dsp:cNvSpPr/>
      </dsp:nvSpPr>
      <dsp:spPr>
        <a:xfrm>
          <a:off x="4819679" y="1429308"/>
          <a:ext cx="1345406" cy="13454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2. </a:t>
          </a:r>
          <a:r>
            <a:rPr lang="es-ES" sz="1400" kern="1200" dirty="0"/>
            <a:t>Codificación</a:t>
          </a:r>
          <a:endParaRPr lang="en-US" sz="1400" kern="1200" dirty="0"/>
        </a:p>
      </dsp:txBody>
      <dsp:txXfrm>
        <a:off x="5016709" y="1626338"/>
        <a:ext cx="951346" cy="951346"/>
      </dsp:txXfrm>
    </dsp:sp>
    <dsp:sp modelId="{344CCECC-B0FA-4E44-AB70-5EF9AFC77378}">
      <dsp:nvSpPr>
        <dsp:cNvPr id="0" name=""/>
        <dsp:cNvSpPr/>
      </dsp:nvSpPr>
      <dsp:spPr>
        <a:xfrm rot="8100000">
          <a:off x="4606569" y="2582010"/>
          <a:ext cx="357554" cy="4540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 rot="10800000">
        <a:off x="4698126" y="2634901"/>
        <a:ext cx="250288" cy="272444"/>
      </dsp:txXfrm>
    </dsp:sp>
    <dsp:sp modelId="{75A6DAFB-FA2A-8C4B-A04E-BA9CDC357DA6}">
      <dsp:nvSpPr>
        <dsp:cNvPr id="0" name=""/>
        <dsp:cNvSpPr/>
      </dsp:nvSpPr>
      <dsp:spPr>
        <a:xfrm>
          <a:off x="3391296" y="2857691"/>
          <a:ext cx="1345406" cy="13454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3. Categorizar y organizar</a:t>
          </a:r>
          <a:endParaRPr lang="en-US" sz="1400" kern="1200" dirty="0"/>
        </a:p>
      </dsp:txBody>
      <dsp:txXfrm>
        <a:off x="3588326" y="3054721"/>
        <a:ext cx="951346" cy="951346"/>
      </dsp:txXfrm>
    </dsp:sp>
    <dsp:sp modelId="{DADE166E-547B-2D4F-BFDD-08BD1DA79F09}">
      <dsp:nvSpPr>
        <dsp:cNvPr id="0" name=""/>
        <dsp:cNvSpPr/>
      </dsp:nvSpPr>
      <dsp:spPr>
        <a:xfrm rot="13500000">
          <a:off x="3178186" y="2596321"/>
          <a:ext cx="357554" cy="4540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 rot="10800000">
        <a:off x="3269743" y="2725060"/>
        <a:ext cx="250288" cy="272444"/>
      </dsp:txXfrm>
    </dsp:sp>
    <dsp:sp modelId="{794464CF-F823-004F-929A-A50D9D351EA2}">
      <dsp:nvSpPr>
        <dsp:cNvPr id="0" name=""/>
        <dsp:cNvSpPr/>
      </dsp:nvSpPr>
      <dsp:spPr>
        <a:xfrm>
          <a:off x="1962914" y="1429308"/>
          <a:ext cx="1345406" cy="13454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4.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Análisis</a:t>
          </a:r>
          <a:endParaRPr lang="en-US" sz="1400" kern="1200" dirty="0"/>
        </a:p>
      </dsp:txBody>
      <dsp:txXfrm>
        <a:off x="2159944" y="1626338"/>
        <a:ext cx="951346" cy="951346"/>
      </dsp:txXfrm>
    </dsp:sp>
    <dsp:sp modelId="{E4847BA9-156A-3B4D-977A-99FADBEBB348}">
      <dsp:nvSpPr>
        <dsp:cNvPr id="0" name=""/>
        <dsp:cNvSpPr/>
      </dsp:nvSpPr>
      <dsp:spPr>
        <a:xfrm rot="18900000">
          <a:off x="3163875" y="1167938"/>
          <a:ext cx="357554" cy="4540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3179584" y="1296677"/>
        <a:ext cx="250288" cy="2724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35351D-6425-5645-B813-569D3E456969}">
      <dsp:nvSpPr>
        <dsp:cNvPr id="0" name=""/>
        <dsp:cNvSpPr/>
      </dsp:nvSpPr>
      <dsp:spPr>
        <a:xfrm>
          <a:off x="4817861" y="4143216"/>
          <a:ext cx="207658" cy="4464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3829" y="0"/>
              </a:lnTo>
              <a:lnTo>
                <a:pt x="103829" y="446466"/>
              </a:lnTo>
              <a:lnTo>
                <a:pt x="207658" y="44646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BCE93B-302E-A64F-B6E7-F039B1D3F843}">
      <dsp:nvSpPr>
        <dsp:cNvPr id="0" name=""/>
        <dsp:cNvSpPr/>
      </dsp:nvSpPr>
      <dsp:spPr>
        <a:xfrm>
          <a:off x="4817861" y="4097496"/>
          <a:ext cx="20765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7658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36643A-A524-6149-89C8-50F9A28159FC}">
      <dsp:nvSpPr>
        <dsp:cNvPr id="0" name=""/>
        <dsp:cNvSpPr/>
      </dsp:nvSpPr>
      <dsp:spPr>
        <a:xfrm>
          <a:off x="4817861" y="3696749"/>
          <a:ext cx="207658" cy="446466"/>
        </a:xfrm>
        <a:custGeom>
          <a:avLst/>
          <a:gdLst/>
          <a:ahLst/>
          <a:cxnLst/>
          <a:rect l="0" t="0" r="0" b="0"/>
          <a:pathLst>
            <a:path>
              <a:moveTo>
                <a:pt x="0" y="446466"/>
              </a:moveTo>
              <a:lnTo>
                <a:pt x="103829" y="446466"/>
              </a:lnTo>
              <a:lnTo>
                <a:pt x="103829" y="0"/>
              </a:lnTo>
              <a:lnTo>
                <a:pt x="207658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C308BF-336E-EA44-A836-2CDF5704565C}">
      <dsp:nvSpPr>
        <dsp:cNvPr id="0" name=""/>
        <dsp:cNvSpPr/>
      </dsp:nvSpPr>
      <dsp:spPr>
        <a:xfrm>
          <a:off x="3571910" y="2756509"/>
          <a:ext cx="207658" cy="13867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3829" y="0"/>
              </a:lnTo>
              <a:lnTo>
                <a:pt x="103829" y="1386706"/>
              </a:lnTo>
              <a:lnTo>
                <a:pt x="207658" y="138670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796D04-0C23-C043-887F-D05C83E2BFEC}">
      <dsp:nvSpPr>
        <dsp:cNvPr id="0" name=""/>
        <dsp:cNvSpPr/>
      </dsp:nvSpPr>
      <dsp:spPr>
        <a:xfrm>
          <a:off x="4817861" y="3027050"/>
          <a:ext cx="207658" cy="2232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3829" y="0"/>
              </a:lnTo>
              <a:lnTo>
                <a:pt x="103829" y="223233"/>
              </a:lnTo>
              <a:lnTo>
                <a:pt x="207658" y="22323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CA73A0-9C63-B041-B5A0-F8143EB2EBEA}">
      <dsp:nvSpPr>
        <dsp:cNvPr id="0" name=""/>
        <dsp:cNvSpPr/>
      </dsp:nvSpPr>
      <dsp:spPr>
        <a:xfrm>
          <a:off x="4817861" y="2803817"/>
          <a:ext cx="207658" cy="223233"/>
        </a:xfrm>
        <a:custGeom>
          <a:avLst/>
          <a:gdLst/>
          <a:ahLst/>
          <a:cxnLst/>
          <a:rect l="0" t="0" r="0" b="0"/>
          <a:pathLst>
            <a:path>
              <a:moveTo>
                <a:pt x="0" y="223233"/>
              </a:moveTo>
              <a:lnTo>
                <a:pt x="103829" y="223233"/>
              </a:lnTo>
              <a:lnTo>
                <a:pt x="103829" y="0"/>
              </a:lnTo>
              <a:lnTo>
                <a:pt x="207658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C02166-41F4-9546-BEC7-31126A4512E7}">
      <dsp:nvSpPr>
        <dsp:cNvPr id="0" name=""/>
        <dsp:cNvSpPr/>
      </dsp:nvSpPr>
      <dsp:spPr>
        <a:xfrm>
          <a:off x="3571910" y="2756509"/>
          <a:ext cx="207658" cy="2705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3829" y="0"/>
              </a:lnTo>
              <a:lnTo>
                <a:pt x="103829" y="270541"/>
              </a:lnTo>
              <a:lnTo>
                <a:pt x="207658" y="27054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8EA0DD-A4B6-B54B-A08F-EE094DDC727B}">
      <dsp:nvSpPr>
        <dsp:cNvPr id="0" name=""/>
        <dsp:cNvSpPr/>
      </dsp:nvSpPr>
      <dsp:spPr>
        <a:xfrm>
          <a:off x="4817861" y="1369802"/>
          <a:ext cx="207658" cy="9875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3829" y="0"/>
              </a:lnTo>
              <a:lnTo>
                <a:pt x="103829" y="987548"/>
              </a:lnTo>
              <a:lnTo>
                <a:pt x="207658" y="98754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FAFAB8-0CAE-C240-8021-D01C9CA2E0D0}">
      <dsp:nvSpPr>
        <dsp:cNvPr id="0" name=""/>
        <dsp:cNvSpPr/>
      </dsp:nvSpPr>
      <dsp:spPr>
        <a:xfrm>
          <a:off x="6063813" y="1762921"/>
          <a:ext cx="207658" cy="6696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3829" y="0"/>
              </a:lnTo>
              <a:lnTo>
                <a:pt x="103829" y="669699"/>
              </a:lnTo>
              <a:lnTo>
                <a:pt x="207658" y="66969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925AD5-D500-7A45-859D-52F4CE472900}">
      <dsp:nvSpPr>
        <dsp:cNvPr id="0" name=""/>
        <dsp:cNvSpPr/>
      </dsp:nvSpPr>
      <dsp:spPr>
        <a:xfrm>
          <a:off x="6063813" y="1762921"/>
          <a:ext cx="207658" cy="1819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3829" y="0"/>
              </a:lnTo>
              <a:lnTo>
                <a:pt x="103829" y="181963"/>
              </a:lnTo>
              <a:lnTo>
                <a:pt x="207658" y="18196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95DA3E-3329-F646-90E6-95847900B1E1}">
      <dsp:nvSpPr>
        <dsp:cNvPr id="0" name=""/>
        <dsp:cNvSpPr/>
      </dsp:nvSpPr>
      <dsp:spPr>
        <a:xfrm>
          <a:off x="6063813" y="1498419"/>
          <a:ext cx="207658" cy="264502"/>
        </a:xfrm>
        <a:custGeom>
          <a:avLst/>
          <a:gdLst/>
          <a:ahLst/>
          <a:cxnLst/>
          <a:rect l="0" t="0" r="0" b="0"/>
          <a:pathLst>
            <a:path>
              <a:moveTo>
                <a:pt x="0" y="264502"/>
              </a:moveTo>
              <a:lnTo>
                <a:pt x="103829" y="264502"/>
              </a:lnTo>
              <a:lnTo>
                <a:pt x="103829" y="0"/>
              </a:lnTo>
              <a:lnTo>
                <a:pt x="207658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075715-4CED-414E-B173-59CF57CBBAA2}">
      <dsp:nvSpPr>
        <dsp:cNvPr id="0" name=""/>
        <dsp:cNvSpPr/>
      </dsp:nvSpPr>
      <dsp:spPr>
        <a:xfrm>
          <a:off x="6063813" y="1051953"/>
          <a:ext cx="207658" cy="710968"/>
        </a:xfrm>
        <a:custGeom>
          <a:avLst/>
          <a:gdLst/>
          <a:ahLst/>
          <a:cxnLst/>
          <a:rect l="0" t="0" r="0" b="0"/>
          <a:pathLst>
            <a:path>
              <a:moveTo>
                <a:pt x="0" y="710968"/>
              </a:moveTo>
              <a:lnTo>
                <a:pt x="103829" y="710968"/>
              </a:lnTo>
              <a:lnTo>
                <a:pt x="103829" y="0"/>
              </a:lnTo>
              <a:lnTo>
                <a:pt x="207658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F113D3-6304-1646-B953-24343ABB8C6D}">
      <dsp:nvSpPr>
        <dsp:cNvPr id="0" name=""/>
        <dsp:cNvSpPr/>
      </dsp:nvSpPr>
      <dsp:spPr>
        <a:xfrm>
          <a:off x="4817861" y="1369802"/>
          <a:ext cx="207658" cy="3931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3829" y="0"/>
              </a:lnTo>
              <a:lnTo>
                <a:pt x="103829" y="393119"/>
              </a:lnTo>
              <a:lnTo>
                <a:pt x="207658" y="39311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8F6D6B-BC2F-4746-A853-A317CE266BE6}">
      <dsp:nvSpPr>
        <dsp:cNvPr id="0" name=""/>
        <dsp:cNvSpPr/>
      </dsp:nvSpPr>
      <dsp:spPr>
        <a:xfrm>
          <a:off x="4817861" y="828720"/>
          <a:ext cx="207658" cy="541082"/>
        </a:xfrm>
        <a:custGeom>
          <a:avLst/>
          <a:gdLst/>
          <a:ahLst/>
          <a:cxnLst/>
          <a:rect l="0" t="0" r="0" b="0"/>
          <a:pathLst>
            <a:path>
              <a:moveTo>
                <a:pt x="0" y="541082"/>
              </a:moveTo>
              <a:lnTo>
                <a:pt x="103829" y="541082"/>
              </a:lnTo>
              <a:lnTo>
                <a:pt x="103829" y="0"/>
              </a:lnTo>
              <a:lnTo>
                <a:pt x="207658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21965F-E2E2-6E47-8F33-345F5A44C100}">
      <dsp:nvSpPr>
        <dsp:cNvPr id="0" name=""/>
        <dsp:cNvSpPr/>
      </dsp:nvSpPr>
      <dsp:spPr>
        <a:xfrm>
          <a:off x="6063813" y="382253"/>
          <a:ext cx="207658" cy="2232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3829" y="0"/>
              </a:lnTo>
              <a:lnTo>
                <a:pt x="103829" y="223233"/>
              </a:lnTo>
              <a:lnTo>
                <a:pt x="207658" y="22323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C0032F-AB51-EB49-965E-7338979F9387}">
      <dsp:nvSpPr>
        <dsp:cNvPr id="0" name=""/>
        <dsp:cNvSpPr/>
      </dsp:nvSpPr>
      <dsp:spPr>
        <a:xfrm>
          <a:off x="6063813" y="159020"/>
          <a:ext cx="207658" cy="223233"/>
        </a:xfrm>
        <a:custGeom>
          <a:avLst/>
          <a:gdLst/>
          <a:ahLst/>
          <a:cxnLst/>
          <a:rect l="0" t="0" r="0" b="0"/>
          <a:pathLst>
            <a:path>
              <a:moveTo>
                <a:pt x="0" y="223233"/>
              </a:moveTo>
              <a:lnTo>
                <a:pt x="103829" y="223233"/>
              </a:lnTo>
              <a:lnTo>
                <a:pt x="103829" y="0"/>
              </a:lnTo>
              <a:lnTo>
                <a:pt x="207658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16D7DC-C84E-6842-BCF3-609E44D9A971}">
      <dsp:nvSpPr>
        <dsp:cNvPr id="0" name=""/>
        <dsp:cNvSpPr/>
      </dsp:nvSpPr>
      <dsp:spPr>
        <a:xfrm>
          <a:off x="4817861" y="382253"/>
          <a:ext cx="207658" cy="987548"/>
        </a:xfrm>
        <a:custGeom>
          <a:avLst/>
          <a:gdLst/>
          <a:ahLst/>
          <a:cxnLst/>
          <a:rect l="0" t="0" r="0" b="0"/>
          <a:pathLst>
            <a:path>
              <a:moveTo>
                <a:pt x="0" y="987548"/>
              </a:moveTo>
              <a:lnTo>
                <a:pt x="103829" y="987548"/>
              </a:lnTo>
              <a:lnTo>
                <a:pt x="103829" y="0"/>
              </a:lnTo>
              <a:lnTo>
                <a:pt x="207658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107437-61FF-7541-95A6-B18B5ADCA205}">
      <dsp:nvSpPr>
        <dsp:cNvPr id="0" name=""/>
        <dsp:cNvSpPr/>
      </dsp:nvSpPr>
      <dsp:spPr>
        <a:xfrm>
          <a:off x="3571910" y="1369802"/>
          <a:ext cx="207658" cy="1386706"/>
        </a:xfrm>
        <a:custGeom>
          <a:avLst/>
          <a:gdLst/>
          <a:ahLst/>
          <a:cxnLst/>
          <a:rect l="0" t="0" r="0" b="0"/>
          <a:pathLst>
            <a:path>
              <a:moveTo>
                <a:pt x="0" y="1386706"/>
              </a:moveTo>
              <a:lnTo>
                <a:pt x="103829" y="1386706"/>
              </a:lnTo>
              <a:lnTo>
                <a:pt x="103829" y="0"/>
              </a:lnTo>
              <a:lnTo>
                <a:pt x="207658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C2AB2D-68E7-CD49-AEC9-8BCA4D0579FB}">
      <dsp:nvSpPr>
        <dsp:cNvPr id="0" name=""/>
        <dsp:cNvSpPr/>
      </dsp:nvSpPr>
      <dsp:spPr>
        <a:xfrm>
          <a:off x="2533616" y="2598169"/>
          <a:ext cx="1038293" cy="3166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kern="1200" noProof="0" dirty="0"/>
            <a:t>Agricultores</a:t>
          </a:r>
        </a:p>
      </dsp:txBody>
      <dsp:txXfrm>
        <a:off x="2533616" y="2598169"/>
        <a:ext cx="1038293" cy="316679"/>
      </dsp:txXfrm>
    </dsp:sp>
    <dsp:sp modelId="{43B96B27-4362-984C-9C72-39D410BCE944}">
      <dsp:nvSpPr>
        <dsp:cNvPr id="0" name=""/>
        <dsp:cNvSpPr/>
      </dsp:nvSpPr>
      <dsp:spPr>
        <a:xfrm>
          <a:off x="3779568" y="1211463"/>
          <a:ext cx="1038293" cy="3166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kern="1200" noProof="0" dirty="0"/>
            <a:t>Desafíos</a:t>
          </a:r>
        </a:p>
      </dsp:txBody>
      <dsp:txXfrm>
        <a:off x="3779568" y="1211463"/>
        <a:ext cx="1038293" cy="316679"/>
      </dsp:txXfrm>
    </dsp:sp>
    <dsp:sp modelId="{E4E6D2EF-9FE2-5A42-A34A-D24570EA900A}">
      <dsp:nvSpPr>
        <dsp:cNvPr id="0" name=""/>
        <dsp:cNvSpPr/>
      </dsp:nvSpPr>
      <dsp:spPr>
        <a:xfrm>
          <a:off x="5025520" y="223914"/>
          <a:ext cx="1038293" cy="3166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kern="1200" noProof="0" dirty="0"/>
            <a:t>Migración</a:t>
          </a:r>
        </a:p>
      </dsp:txBody>
      <dsp:txXfrm>
        <a:off x="5025520" y="223914"/>
        <a:ext cx="1038293" cy="316679"/>
      </dsp:txXfrm>
    </dsp:sp>
    <dsp:sp modelId="{058B1BF3-B512-0144-B59D-4335CC8B1EE6}">
      <dsp:nvSpPr>
        <dsp:cNvPr id="0" name=""/>
        <dsp:cNvSpPr/>
      </dsp:nvSpPr>
      <dsp:spPr>
        <a:xfrm>
          <a:off x="6271472" y="681"/>
          <a:ext cx="1038293" cy="3166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kern="1200" noProof="0" dirty="0"/>
            <a:t>International</a:t>
          </a:r>
        </a:p>
      </dsp:txBody>
      <dsp:txXfrm>
        <a:off x="6271472" y="681"/>
        <a:ext cx="1038293" cy="316679"/>
      </dsp:txXfrm>
    </dsp:sp>
    <dsp:sp modelId="{3CBF0569-BD8B-784E-BD22-B45607955D46}">
      <dsp:nvSpPr>
        <dsp:cNvPr id="0" name=""/>
        <dsp:cNvSpPr/>
      </dsp:nvSpPr>
      <dsp:spPr>
        <a:xfrm>
          <a:off x="6271472" y="447147"/>
          <a:ext cx="1038293" cy="3166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kern="1200" noProof="0" dirty="0"/>
            <a:t>Regional</a:t>
          </a:r>
        </a:p>
      </dsp:txBody>
      <dsp:txXfrm>
        <a:off x="6271472" y="447147"/>
        <a:ext cx="1038293" cy="316679"/>
      </dsp:txXfrm>
    </dsp:sp>
    <dsp:sp modelId="{04F5EE37-60A9-754B-8F48-77025410C7E7}">
      <dsp:nvSpPr>
        <dsp:cNvPr id="0" name=""/>
        <dsp:cNvSpPr/>
      </dsp:nvSpPr>
      <dsp:spPr>
        <a:xfrm>
          <a:off x="5025520" y="670380"/>
          <a:ext cx="1038293" cy="3166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kern="1200" noProof="0" dirty="0"/>
            <a:t>Salud</a:t>
          </a:r>
        </a:p>
      </dsp:txBody>
      <dsp:txXfrm>
        <a:off x="5025520" y="670380"/>
        <a:ext cx="1038293" cy="316679"/>
      </dsp:txXfrm>
    </dsp:sp>
    <dsp:sp modelId="{7AFC1DC4-92ED-E14D-BB02-0125A9C6D238}">
      <dsp:nvSpPr>
        <dsp:cNvPr id="0" name=""/>
        <dsp:cNvSpPr/>
      </dsp:nvSpPr>
      <dsp:spPr>
        <a:xfrm>
          <a:off x="5025520" y="1456618"/>
          <a:ext cx="1038293" cy="6126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kern="1200" noProof="0" dirty="0"/>
            <a:t>Acceso a mercados</a:t>
          </a:r>
        </a:p>
      </dsp:txBody>
      <dsp:txXfrm>
        <a:off x="5025520" y="1456618"/>
        <a:ext cx="1038293" cy="612606"/>
      </dsp:txXfrm>
    </dsp:sp>
    <dsp:sp modelId="{2ADF3543-BFFA-314F-BC1F-A0536BA9826C}">
      <dsp:nvSpPr>
        <dsp:cNvPr id="0" name=""/>
        <dsp:cNvSpPr/>
      </dsp:nvSpPr>
      <dsp:spPr>
        <a:xfrm>
          <a:off x="6271472" y="893613"/>
          <a:ext cx="1038293" cy="3166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kern="1200" noProof="0" dirty="0"/>
            <a:t>Distancia</a:t>
          </a:r>
        </a:p>
      </dsp:txBody>
      <dsp:txXfrm>
        <a:off x="6271472" y="893613"/>
        <a:ext cx="1038293" cy="316679"/>
      </dsp:txXfrm>
    </dsp:sp>
    <dsp:sp modelId="{6228EE47-99F7-A94F-97E6-69E0DBFE65DC}">
      <dsp:nvSpPr>
        <dsp:cNvPr id="0" name=""/>
        <dsp:cNvSpPr/>
      </dsp:nvSpPr>
      <dsp:spPr>
        <a:xfrm>
          <a:off x="6271472" y="1340079"/>
          <a:ext cx="1038293" cy="3166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kern="1200" noProof="0" dirty="0"/>
            <a:t>Precios</a:t>
          </a:r>
        </a:p>
      </dsp:txBody>
      <dsp:txXfrm>
        <a:off x="6271472" y="1340079"/>
        <a:ext cx="1038293" cy="316679"/>
      </dsp:txXfrm>
    </dsp:sp>
    <dsp:sp modelId="{E9DDD54C-3E42-BC42-A805-D2F35441EDEE}">
      <dsp:nvSpPr>
        <dsp:cNvPr id="0" name=""/>
        <dsp:cNvSpPr/>
      </dsp:nvSpPr>
      <dsp:spPr>
        <a:xfrm>
          <a:off x="6271472" y="1786545"/>
          <a:ext cx="1038293" cy="3166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kern="1200" noProof="0" dirty="0"/>
            <a:t>Transporte</a:t>
          </a:r>
        </a:p>
      </dsp:txBody>
      <dsp:txXfrm>
        <a:off x="6271472" y="1786545"/>
        <a:ext cx="1038293" cy="316679"/>
      </dsp:txXfrm>
    </dsp:sp>
    <dsp:sp modelId="{10577605-DAC0-9546-B13A-4697A68A3444}">
      <dsp:nvSpPr>
        <dsp:cNvPr id="0" name=""/>
        <dsp:cNvSpPr/>
      </dsp:nvSpPr>
      <dsp:spPr>
        <a:xfrm>
          <a:off x="6271472" y="2233011"/>
          <a:ext cx="1442739" cy="3992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kern="1200" noProof="0" dirty="0"/>
            <a:t>Infraestructura</a:t>
          </a:r>
        </a:p>
      </dsp:txBody>
      <dsp:txXfrm>
        <a:off x="6271472" y="2233011"/>
        <a:ext cx="1442739" cy="399218"/>
      </dsp:txXfrm>
    </dsp:sp>
    <dsp:sp modelId="{27AC530F-D053-8B4C-840D-C4A477875EDD}">
      <dsp:nvSpPr>
        <dsp:cNvPr id="0" name=""/>
        <dsp:cNvSpPr/>
      </dsp:nvSpPr>
      <dsp:spPr>
        <a:xfrm>
          <a:off x="5025520" y="2199011"/>
          <a:ext cx="1038293" cy="3166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kern="1200" noProof="0" dirty="0"/>
            <a:t>Clima/agua</a:t>
          </a:r>
        </a:p>
      </dsp:txBody>
      <dsp:txXfrm>
        <a:off x="5025520" y="2199011"/>
        <a:ext cx="1038293" cy="316679"/>
      </dsp:txXfrm>
    </dsp:sp>
    <dsp:sp modelId="{7E750877-872B-BB4D-86F2-F801840BC2D6}">
      <dsp:nvSpPr>
        <dsp:cNvPr id="0" name=""/>
        <dsp:cNvSpPr/>
      </dsp:nvSpPr>
      <dsp:spPr>
        <a:xfrm>
          <a:off x="3779568" y="2868711"/>
          <a:ext cx="1038293" cy="3166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kern="1200" noProof="0" dirty="0"/>
            <a:t>Genero</a:t>
          </a:r>
        </a:p>
      </dsp:txBody>
      <dsp:txXfrm>
        <a:off x="3779568" y="2868711"/>
        <a:ext cx="1038293" cy="316679"/>
      </dsp:txXfrm>
    </dsp:sp>
    <dsp:sp modelId="{9775F785-8259-AB47-BC33-49277BC4FCCE}">
      <dsp:nvSpPr>
        <dsp:cNvPr id="0" name=""/>
        <dsp:cNvSpPr/>
      </dsp:nvSpPr>
      <dsp:spPr>
        <a:xfrm>
          <a:off x="5025520" y="2645478"/>
          <a:ext cx="1038293" cy="3166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kern="1200" noProof="0" dirty="0"/>
            <a:t>Hombre</a:t>
          </a:r>
        </a:p>
      </dsp:txBody>
      <dsp:txXfrm>
        <a:off x="5025520" y="2645478"/>
        <a:ext cx="1038293" cy="316679"/>
      </dsp:txXfrm>
    </dsp:sp>
    <dsp:sp modelId="{CE01437A-AF76-B44F-9E72-77CEFE9B6D3E}">
      <dsp:nvSpPr>
        <dsp:cNvPr id="0" name=""/>
        <dsp:cNvSpPr/>
      </dsp:nvSpPr>
      <dsp:spPr>
        <a:xfrm>
          <a:off x="5025520" y="3091944"/>
          <a:ext cx="1038293" cy="3166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kern="1200" noProof="0" dirty="0"/>
            <a:t>Mujer</a:t>
          </a:r>
        </a:p>
      </dsp:txBody>
      <dsp:txXfrm>
        <a:off x="5025520" y="3091944"/>
        <a:ext cx="1038293" cy="316679"/>
      </dsp:txXfrm>
    </dsp:sp>
    <dsp:sp modelId="{CB298AE9-0E6C-174B-BC58-8F9D2896B96D}">
      <dsp:nvSpPr>
        <dsp:cNvPr id="0" name=""/>
        <dsp:cNvSpPr/>
      </dsp:nvSpPr>
      <dsp:spPr>
        <a:xfrm>
          <a:off x="3779568" y="3984876"/>
          <a:ext cx="1038293" cy="3166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kern="1200" noProof="0" dirty="0"/>
            <a:t>Productos</a:t>
          </a:r>
        </a:p>
      </dsp:txBody>
      <dsp:txXfrm>
        <a:off x="3779568" y="3984876"/>
        <a:ext cx="1038293" cy="316679"/>
      </dsp:txXfrm>
    </dsp:sp>
    <dsp:sp modelId="{975F7DC2-AA4F-3D44-A24C-927FDF6D9A8E}">
      <dsp:nvSpPr>
        <dsp:cNvPr id="0" name=""/>
        <dsp:cNvSpPr/>
      </dsp:nvSpPr>
      <dsp:spPr>
        <a:xfrm>
          <a:off x="5025520" y="3538410"/>
          <a:ext cx="1038293" cy="3166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kern="1200" noProof="0" dirty="0"/>
            <a:t>Papa</a:t>
          </a:r>
        </a:p>
      </dsp:txBody>
      <dsp:txXfrm>
        <a:off x="5025520" y="3538410"/>
        <a:ext cx="1038293" cy="316679"/>
      </dsp:txXfrm>
    </dsp:sp>
    <dsp:sp modelId="{880CD94D-296A-F544-BFE3-9F00836A7DF7}">
      <dsp:nvSpPr>
        <dsp:cNvPr id="0" name=""/>
        <dsp:cNvSpPr/>
      </dsp:nvSpPr>
      <dsp:spPr>
        <a:xfrm>
          <a:off x="5025520" y="3984876"/>
          <a:ext cx="1038293" cy="3166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kern="1200" noProof="0" dirty="0"/>
            <a:t>Maíz</a:t>
          </a:r>
        </a:p>
      </dsp:txBody>
      <dsp:txXfrm>
        <a:off x="5025520" y="3984876"/>
        <a:ext cx="1038293" cy="316679"/>
      </dsp:txXfrm>
    </dsp:sp>
    <dsp:sp modelId="{C6AE5CE5-E445-0D40-ADF2-203717495F28}">
      <dsp:nvSpPr>
        <dsp:cNvPr id="0" name=""/>
        <dsp:cNvSpPr/>
      </dsp:nvSpPr>
      <dsp:spPr>
        <a:xfrm>
          <a:off x="5025520" y="4431342"/>
          <a:ext cx="1038293" cy="3166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kern="1200" noProof="0" dirty="0"/>
            <a:t>Zanahoria</a:t>
          </a:r>
        </a:p>
      </dsp:txBody>
      <dsp:txXfrm>
        <a:off x="5025520" y="4431342"/>
        <a:ext cx="1038293" cy="3166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16D3B2-229B-BA45-9AAE-464955EB0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437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42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rgbClr val="6666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7D81834-A9CD-4BCC-97E3-8D96382A5261}" type="datetimeFigureOut">
              <a:rPr lang="en-GB" smtClean="0"/>
              <a:pPr/>
              <a:t>12/03/2021</a:t>
            </a:fld>
            <a:endParaRPr lang="en-GB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rgbClr val="6666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GB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rgbClr val="6666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A31C50E-599F-4C46-B651-F89D0C008C0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1524000" y="3732664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1524000" y="1886855"/>
            <a:ext cx="9144000" cy="1753734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28" y="528914"/>
            <a:ext cx="2199544" cy="39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819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pli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572572" y="1681163"/>
            <a:ext cx="5425004" cy="823912"/>
          </a:xfrm>
        </p:spPr>
        <p:txBody>
          <a:bodyPr anchor="b"/>
          <a:lstStyle>
            <a:lvl1pPr marL="0" indent="0">
              <a:buNone/>
              <a:defRPr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572572" y="2505075"/>
            <a:ext cx="5425004" cy="3684588"/>
          </a:xfrm>
        </p:spPr>
        <p:txBody>
          <a:bodyPr>
            <a:normAutofit/>
          </a:bodyPr>
          <a:lstStyle>
            <a:lvl1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7D81834-A9CD-4BCC-97E3-8D96382A5261}" type="datetimeFigureOut">
              <a:rPr lang="en-GB" smtClean="0"/>
              <a:pPr/>
              <a:t>12/03/2021</a:t>
            </a:fld>
            <a:endParaRPr lang="en-GB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GB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A31C50E-599F-4C46-B651-F89D0C008C0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12192000" cy="142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572571" y="0"/>
            <a:ext cx="10781229" cy="1428749"/>
          </a:xfrm>
        </p:spPr>
        <p:txBody>
          <a:bodyPr lIns="90000" rIns="90000"/>
          <a:lstStyle>
            <a:lvl1pPr>
              <a:defRPr>
                <a:solidFill>
                  <a:srgbClr val="D223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Title Placeholder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6284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o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5482772" y="1901370"/>
            <a:ext cx="5871028" cy="449942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0" y="0"/>
            <a:ext cx="12192000" cy="142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572571" y="0"/>
            <a:ext cx="10781229" cy="1428749"/>
          </a:xfrm>
        </p:spPr>
        <p:txBody>
          <a:bodyPr lIns="90000" rIns="90000"/>
          <a:lstStyle>
            <a:lvl1pPr>
              <a:defRPr>
                <a:solidFill>
                  <a:srgbClr val="D223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Title Placeholder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72861" y="1916110"/>
            <a:ext cx="4391025" cy="725488"/>
          </a:xfrm>
          <a:solidFill>
            <a:srgbClr val="666666"/>
          </a:solidFill>
        </p:spPr>
        <p:txBody>
          <a:bodyPr anchor="ctr" anchorCtr="0"/>
          <a:lstStyle>
            <a:lvl1pPr marL="0" indent="0">
              <a:buNone/>
              <a:defRPr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Title Text Placeholder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72861" y="2641597"/>
            <a:ext cx="4391025" cy="3759201"/>
          </a:xfrm>
          <a:solidFill>
            <a:srgbClr val="666666"/>
          </a:solidFill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Content Text Placeholder</a:t>
            </a:r>
          </a:p>
        </p:txBody>
      </p:sp>
    </p:spTree>
    <p:extLst>
      <p:ext uri="{BB962C8B-B14F-4D97-AF65-F5344CB8AC3E}">
        <p14:creationId xmlns:p14="http://schemas.microsoft.com/office/powerpoint/2010/main" val="2841526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30BC6-7016-426C-8D75-CBA54E0C4DEB}" type="datetimeFigureOut">
              <a:rPr lang="en-GB" smtClean="0"/>
              <a:t>12/03/2021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824BC-25A9-4DB4-8506-D7C9D7C038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6709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30BC6-7016-426C-8D75-CBA54E0C4DEB}" type="datetimeFigureOut">
              <a:rPr lang="en-GB" smtClean="0"/>
              <a:t>12/03/2021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824BC-25A9-4DB4-8506-D7C9D7C038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6844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30BC6-7016-426C-8D75-CBA54E0C4DEB}" type="datetimeFigureOut">
              <a:rPr lang="en-GB" smtClean="0"/>
              <a:t>12/03/2021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824BC-25A9-4DB4-8506-D7C9D7C038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42506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30BC6-7016-426C-8D75-CBA54E0C4DEB}" type="datetimeFigureOut">
              <a:rPr lang="en-GB" smtClean="0"/>
              <a:t>12/03/2021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824BC-25A9-4DB4-8506-D7C9D7C038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998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30BC6-7016-426C-8D75-CBA54E0C4DEB}" type="datetimeFigureOut">
              <a:rPr lang="en-GB" smtClean="0"/>
              <a:t>12/03/2021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824BC-25A9-4DB4-8506-D7C9D7C038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51651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30BC6-7016-426C-8D75-CBA54E0C4DEB}" type="datetimeFigureOut">
              <a:rPr lang="en-GB" smtClean="0"/>
              <a:t>12/03/2021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824BC-25A9-4DB4-8506-D7C9D7C038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78011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30BC6-7016-426C-8D75-CBA54E0C4DEB}" type="datetimeFigureOut">
              <a:rPr lang="en-GB" smtClean="0"/>
              <a:t>12/03/2021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824BC-25A9-4DB4-8506-D7C9D7C038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28771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30BC6-7016-426C-8D75-CBA54E0C4DEB}" type="datetimeFigureOut">
              <a:rPr lang="en-GB" smtClean="0"/>
              <a:t>12/03/2021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824BC-25A9-4DB4-8506-D7C9D7C038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415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Mai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572571" y="1901370"/>
            <a:ext cx="10781229" cy="4499429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142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72571" y="0"/>
            <a:ext cx="10781229" cy="1428749"/>
          </a:xfrm>
        </p:spPr>
        <p:txBody>
          <a:bodyPr lIns="90000" rIns="90000"/>
          <a:lstStyle>
            <a:lvl1pPr>
              <a:defRPr>
                <a:solidFill>
                  <a:srgbClr val="D223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Title Placeholder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84925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30BC6-7016-426C-8D75-CBA54E0C4DEB}" type="datetimeFigureOut">
              <a:rPr lang="en-GB" smtClean="0"/>
              <a:t>12/03/2021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824BC-25A9-4DB4-8506-D7C9D7C038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03393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30BC6-7016-426C-8D75-CBA54E0C4DEB}" type="datetimeFigureOut">
              <a:rPr lang="en-GB" smtClean="0"/>
              <a:t>12/03/2021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824BC-25A9-4DB4-8506-D7C9D7C038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4164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30BC6-7016-426C-8D75-CBA54E0C4DEB}" type="datetimeFigureOut">
              <a:rPr lang="en-GB" smtClean="0"/>
              <a:t>12/03/2021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824BC-25A9-4DB4-8506-D7C9D7C038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2535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0" y="3688443"/>
            <a:ext cx="12192000" cy="1654175"/>
          </a:xfrm>
          <a:solidFill>
            <a:schemeClr val="bg1">
              <a:alpha val="75000"/>
            </a:schemeClr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67658"/>
            <a:ext cx="12192000" cy="2434318"/>
          </a:xfrm>
          <a:solidFill>
            <a:srgbClr val="D2232A">
              <a:alpha val="90000"/>
            </a:srgb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4800">
                <a:solidFill>
                  <a:schemeClr val="bg1">
                    <a:alpha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Title Placeholder</a:t>
            </a:r>
          </a:p>
        </p:txBody>
      </p:sp>
    </p:spTree>
    <p:extLst>
      <p:ext uri="{BB962C8B-B14F-4D97-AF65-F5344CB8AC3E}">
        <p14:creationId xmlns:p14="http://schemas.microsoft.com/office/powerpoint/2010/main" val="28424407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li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572572" y="1681163"/>
            <a:ext cx="5425004" cy="823912"/>
          </a:xfrm>
        </p:spPr>
        <p:txBody>
          <a:bodyPr anchor="b"/>
          <a:lstStyle>
            <a:lvl1pPr marL="0" indent="0">
              <a:buNone/>
              <a:defRPr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572572" y="2505075"/>
            <a:ext cx="5425004" cy="3684588"/>
          </a:xfrm>
        </p:spPr>
        <p:txBody>
          <a:bodyPr>
            <a:normAutofit/>
          </a:bodyPr>
          <a:lstStyle>
            <a:lvl1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7D81834-A9CD-4BCC-97E3-8D96382A5261}" type="datetimeFigureOut">
              <a:rPr lang="en-GB" smtClean="0"/>
              <a:pPr/>
              <a:t>12/03/2021</a:t>
            </a:fld>
            <a:endParaRPr lang="en-GB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GB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A31C50E-599F-4C46-B651-F89D0C008C0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12192000" cy="142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572571" y="0"/>
            <a:ext cx="10781229" cy="1428749"/>
          </a:xfrm>
        </p:spPr>
        <p:txBody>
          <a:bodyPr lIns="90000" rIns="90000"/>
          <a:lstStyle>
            <a:lvl1pPr>
              <a:defRPr>
                <a:solidFill>
                  <a:srgbClr val="D223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Title Placeholder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06869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5482772" y="1901370"/>
            <a:ext cx="5871028" cy="449942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0" y="0"/>
            <a:ext cx="12192000" cy="142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572571" y="0"/>
            <a:ext cx="10781229" cy="1428749"/>
          </a:xfrm>
        </p:spPr>
        <p:txBody>
          <a:bodyPr lIns="90000" rIns="90000"/>
          <a:lstStyle>
            <a:lvl1pPr>
              <a:defRPr>
                <a:solidFill>
                  <a:srgbClr val="D223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Title Placeholder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72861" y="1916110"/>
            <a:ext cx="4391025" cy="725488"/>
          </a:xfrm>
          <a:solidFill>
            <a:srgbClr val="666666"/>
          </a:solidFill>
        </p:spPr>
        <p:txBody>
          <a:bodyPr anchor="ctr" anchorCtr="0"/>
          <a:lstStyle>
            <a:lvl1pPr marL="0" indent="0">
              <a:buNone/>
              <a:defRPr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Title Text Placeholder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72861" y="2641597"/>
            <a:ext cx="4391025" cy="3759201"/>
          </a:xfrm>
          <a:solidFill>
            <a:srgbClr val="666666"/>
          </a:solidFill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Content Text Placeholder</a:t>
            </a:r>
          </a:p>
        </p:txBody>
      </p:sp>
    </p:spTree>
    <p:extLst>
      <p:ext uri="{BB962C8B-B14F-4D97-AF65-F5344CB8AC3E}">
        <p14:creationId xmlns:p14="http://schemas.microsoft.com/office/powerpoint/2010/main" val="237361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5482772" y="1901370"/>
            <a:ext cx="5871028" cy="449942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0" y="0"/>
            <a:ext cx="12192000" cy="142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572571" y="0"/>
            <a:ext cx="10781229" cy="1428749"/>
          </a:xfrm>
        </p:spPr>
        <p:txBody>
          <a:bodyPr lIns="90000" rIns="90000"/>
          <a:lstStyle>
            <a:lvl1pPr>
              <a:defRPr>
                <a:solidFill>
                  <a:srgbClr val="D223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Title Placeholder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72861" y="1916110"/>
            <a:ext cx="4391025" cy="725488"/>
          </a:xfrm>
          <a:solidFill>
            <a:srgbClr val="666666"/>
          </a:solidFill>
        </p:spPr>
        <p:txBody>
          <a:bodyPr anchor="ctr" anchorCtr="0"/>
          <a:lstStyle>
            <a:lvl1pPr marL="0" indent="0">
              <a:buNone/>
              <a:defRPr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Title Text Placeholder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72861" y="2641597"/>
            <a:ext cx="4391025" cy="3759201"/>
          </a:xfrm>
          <a:solidFill>
            <a:srgbClr val="666666"/>
          </a:solidFill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Content Text Placeholder</a:t>
            </a:r>
          </a:p>
        </p:txBody>
      </p:sp>
    </p:spTree>
    <p:extLst>
      <p:ext uri="{BB962C8B-B14F-4D97-AF65-F5344CB8AC3E}">
        <p14:creationId xmlns:p14="http://schemas.microsoft.com/office/powerpoint/2010/main" val="3214331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572572" y="1681163"/>
            <a:ext cx="5425004" cy="823912"/>
          </a:xfrm>
        </p:spPr>
        <p:txBody>
          <a:bodyPr anchor="b"/>
          <a:lstStyle>
            <a:lvl1pPr marL="0" indent="0">
              <a:buNone/>
              <a:defRPr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572572" y="2505075"/>
            <a:ext cx="5425004" cy="3684588"/>
          </a:xfrm>
        </p:spPr>
        <p:txBody>
          <a:bodyPr>
            <a:normAutofit/>
          </a:bodyPr>
          <a:lstStyle>
            <a:lvl1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7D81834-A9CD-4BCC-97E3-8D96382A5261}" type="datetimeFigureOut">
              <a:rPr lang="en-GB" smtClean="0"/>
              <a:pPr/>
              <a:t>12/03/2021</a:t>
            </a:fld>
            <a:endParaRPr lang="en-GB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GB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A31C50E-599F-4C46-B651-F89D0C008C0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12192000" cy="142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572571" y="0"/>
            <a:ext cx="10781229" cy="1428749"/>
          </a:xfrm>
        </p:spPr>
        <p:txBody>
          <a:bodyPr lIns="90000" rIns="90000"/>
          <a:lstStyle>
            <a:lvl1pPr>
              <a:defRPr>
                <a:solidFill>
                  <a:srgbClr val="D223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Title Placeholder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2633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0" y="3688443"/>
            <a:ext cx="12192000" cy="1654175"/>
          </a:xfrm>
          <a:solidFill>
            <a:schemeClr val="bg1">
              <a:alpha val="75000"/>
            </a:schemeClr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67658"/>
            <a:ext cx="12192000" cy="2434318"/>
          </a:xfrm>
          <a:solidFill>
            <a:srgbClr val="D2232A">
              <a:alpha val="90000"/>
            </a:srgb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4800">
                <a:solidFill>
                  <a:schemeClr val="bg1">
                    <a:alpha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Title Placeholder</a:t>
            </a:r>
          </a:p>
        </p:txBody>
      </p:sp>
    </p:spTree>
    <p:extLst>
      <p:ext uri="{BB962C8B-B14F-4D97-AF65-F5344CB8AC3E}">
        <p14:creationId xmlns:p14="http://schemas.microsoft.com/office/powerpoint/2010/main" val="204640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666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7D81834-A9CD-4BCC-97E3-8D96382A5261}" type="datetimeFigureOut">
              <a:rPr lang="en-GB" smtClean="0"/>
              <a:pPr/>
              <a:t>12/03/2021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666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666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A31C50E-599F-4C46-B651-F89D0C008C0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4299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Main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572571" y="1901370"/>
            <a:ext cx="10781229" cy="4499429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72571" y="0"/>
            <a:ext cx="10781229" cy="1428749"/>
          </a:xfrm>
        </p:spPr>
        <p:txBody>
          <a:bodyPr lIns="90000" rIns="90000"/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Title Placeholder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630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5997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0" y="3688443"/>
            <a:ext cx="12192000" cy="1654175"/>
          </a:xfrm>
          <a:solidFill>
            <a:schemeClr val="bg1">
              <a:alpha val="75000"/>
            </a:schemeClr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67658"/>
            <a:ext cx="12192000" cy="2434318"/>
          </a:xfrm>
          <a:solidFill>
            <a:srgbClr val="D2232A">
              <a:alpha val="90000"/>
            </a:srgb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4800">
                <a:solidFill>
                  <a:schemeClr val="bg1">
                    <a:alpha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Title Placeholder</a:t>
            </a:r>
          </a:p>
        </p:txBody>
      </p:sp>
    </p:spTree>
    <p:extLst>
      <p:ext uri="{BB962C8B-B14F-4D97-AF65-F5344CB8AC3E}">
        <p14:creationId xmlns:p14="http://schemas.microsoft.com/office/powerpoint/2010/main" val="1697521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2232A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81834-A9CD-4BCC-97E3-8D96382A5261}" type="datetimeFigureOut">
              <a:rPr lang="en-GB" smtClean="0"/>
              <a:t>12/03/2021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1C50E-599F-4C46-B651-F89D0C008C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384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6" r:id="rId2"/>
    <p:sldLayoutId id="2147483685" r:id="rId3"/>
    <p:sldLayoutId id="2147483687" r:id="rId4"/>
    <p:sldLayoutId id="2147483688" r:id="rId5"/>
    <p:sldLayoutId id="2147483666" r:id="rId6"/>
    <p:sldLayoutId id="2147483689" r:id="rId7"/>
    <p:sldLayoutId id="2147483662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30BC6-7016-426C-8D75-CBA54E0C4DEB}" type="datetimeFigureOut">
              <a:rPr lang="en-GB" smtClean="0"/>
              <a:t>12/03/2021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824BC-25A9-4DB4-8506-D7C9D7C038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9327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0" r:id="rId12"/>
    <p:sldLayoutId id="2147483691" r:id="rId13"/>
    <p:sldLayoutId id="214748369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tiff"/><Relationship Id="rId4" Type="http://schemas.openxmlformats.org/officeDocument/2006/relationships/image" Target="../media/image55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232A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1" y="3533049"/>
            <a:ext cx="12191999" cy="1269637"/>
          </a:xfrm>
          <a:solidFill>
            <a:srgbClr val="D2232A">
              <a:alpha val="9804"/>
            </a:srgbClr>
          </a:solidFill>
        </p:spPr>
        <p:txBody>
          <a:bodyPr/>
          <a:lstStyle/>
          <a:p>
            <a:pPr marL="0" indent="0">
              <a:buNone/>
            </a:pPr>
            <a:r>
              <a:rPr lang="en-GB" sz="3200" dirty="0"/>
              <a:t>	Ian Fitzpatrick</a:t>
            </a:r>
          </a:p>
          <a:p>
            <a:pPr marL="0" indent="0">
              <a:buNone/>
            </a:pPr>
            <a:r>
              <a:rPr lang="en-GB" sz="4400" b="1" dirty="0">
                <a:solidFill>
                  <a:schemeClr val="accent1"/>
                </a:solidFill>
              </a:rPr>
              <a:t>	Stats4SD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0" y="1776548"/>
            <a:ext cx="12192000" cy="1390741"/>
          </a:xfrm>
          <a:solidFill>
            <a:srgbClr val="D2232A">
              <a:alpha val="9804"/>
            </a:srgbClr>
          </a:solidFill>
        </p:spPr>
        <p:txBody>
          <a:bodyPr>
            <a:normAutofit lnSpcReduction="10000"/>
          </a:bodyPr>
          <a:lstStyle/>
          <a:p>
            <a:pPr marL="893763"/>
            <a:r>
              <a:rPr lang="es-ES" dirty="0">
                <a:solidFill>
                  <a:schemeClr val="tx1">
                    <a:alpha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Presentación sobre el análisis de datos cualitativo (asistido por computadora)</a:t>
            </a:r>
            <a:endParaRPr lang="en-GB" dirty="0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463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B1A9C78-6C71-0447-BFDA-09791DDAB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Aspectos comunes de la investigación cualitativa y sus implicaciones en el análisis</a:t>
            </a:r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EC43415-43CD-CC46-B915-79355BECEE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5822904"/>
              </p:ext>
            </p:extLst>
          </p:nvPr>
        </p:nvGraphicFramePr>
        <p:xfrm>
          <a:off x="867842" y="1830439"/>
          <a:ext cx="10190686" cy="3048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68560">
                  <a:extLst>
                    <a:ext uri="{9D8B030D-6E8A-4147-A177-3AD203B41FA5}">
                      <a16:colId xmlns:a16="http://schemas.microsoft.com/office/drawing/2014/main" val="301537103"/>
                    </a:ext>
                  </a:extLst>
                </a:gridCol>
                <a:gridCol w="5522126">
                  <a:extLst>
                    <a:ext uri="{9D8B030D-6E8A-4147-A177-3AD203B41FA5}">
                      <a16:colId xmlns:a16="http://schemas.microsoft.com/office/drawing/2014/main" val="7309105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Características</a:t>
                      </a:r>
                      <a:endParaRPr lang="en-GB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Implicaciones para el análisis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488710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0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La teoría emerge - generalmente un proceso inductivo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0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Comienza con una idea o pregunta general. La inmersión en los datos es la principal forma de entender.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409582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247265" algn="l"/>
                        </a:tabLst>
                      </a:pPr>
                      <a:r>
                        <a:rPr lang="es-ES" sz="20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 Apertura y flexibilidad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Los métodos van cambiando en respuesta a los hallazgos.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25907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0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7. Falta de criterios claros de rigor 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0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(como cuando algo es estadísticamente significativo)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0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Importancia de una 'pista de trazabilidad’ para seguir la generación e interpretación de ideas y conclusiones.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695747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6444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El proceso (lineal/tradicional)</a:t>
            </a:r>
          </a:p>
        </p:txBody>
      </p:sp>
      <p:graphicFrame>
        <p:nvGraphicFramePr>
          <p:cNvPr id="44" name="Diagram 43">
            <a:extLst>
              <a:ext uri="{FF2B5EF4-FFF2-40B4-BE49-F238E27FC236}">
                <a16:creationId xmlns:a16="http://schemas.microsoft.com/office/drawing/2014/main" id="{46B3114D-BCDF-3B4F-93C7-19DBF2D14D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4394580"/>
              </p:ext>
            </p:extLst>
          </p:nvPr>
        </p:nvGraphicFramePr>
        <p:xfrm>
          <a:off x="674213" y="1964747"/>
          <a:ext cx="10577944" cy="4255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37833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iamond 21">
            <a:extLst>
              <a:ext uri="{FF2B5EF4-FFF2-40B4-BE49-F238E27FC236}">
                <a16:creationId xmlns:a16="http://schemas.microsoft.com/office/drawing/2014/main" id="{8051E4E1-8E3F-BB40-A173-A88B93D0B9EE}"/>
              </a:ext>
            </a:extLst>
          </p:cNvPr>
          <p:cNvSpPr/>
          <p:nvPr/>
        </p:nvSpPr>
        <p:spPr>
          <a:xfrm>
            <a:off x="9830867" y="3308329"/>
            <a:ext cx="1955801" cy="1974209"/>
          </a:xfrm>
          <a:prstGeom prst="diamond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/>
              <a:t>Explicar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El proceso (iterativo/circular)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93355AB-64BC-B24D-945C-4650815D9502}"/>
              </a:ext>
            </a:extLst>
          </p:cNvPr>
          <p:cNvSpPr/>
          <p:nvPr/>
        </p:nvSpPr>
        <p:spPr>
          <a:xfrm>
            <a:off x="797084" y="2960986"/>
            <a:ext cx="1485900" cy="7810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/>
              <a:t>Leer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5579E17-BCBA-1F47-9B77-C4C2CC999397}"/>
              </a:ext>
            </a:extLst>
          </p:cNvPr>
          <p:cNvSpPr/>
          <p:nvPr/>
        </p:nvSpPr>
        <p:spPr>
          <a:xfrm>
            <a:off x="797084" y="4793770"/>
            <a:ext cx="1485900" cy="7810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dirty="0"/>
              <a:t>Reflexionar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DCBBB04-AAFD-C74C-84B5-B8E1D175F757}"/>
              </a:ext>
            </a:extLst>
          </p:cNvPr>
          <p:cNvSpPr/>
          <p:nvPr/>
        </p:nvSpPr>
        <p:spPr>
          <a:xfrm>
            <a:off x="2498359" y="2960986"/>
            <a:ext cx="1485900" cy="7810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/>
              <a:t>Explorar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9C7F4CD-91FD-2F4A-BCF0-0249B8C746CE}"/>
              </a:ext>
            </a:extLst>
          </p:cNvPr>
          <p:cNvSpPr/>
          <p:nvPr/>
        </p:nvSpPr>
        <p:spPr>
          <a:xfrm>
            <a:off x="2543142" y="4793770"/>
            <a:ext cx="1485900" cy="7810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/>
              <a:t>Jugar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E0126CF-A4A2-154D-B9CB-6D362C4AC811}"/>
              </a:ext>
            </a:extLst>
          </p:cNvPr>
          <p:cNvSpPr/>
          <p:nvPr/>
        </p:nvSpPr>
        <p:spPr>
          <a:xfrm>
            <a:off x="4270009" y="2960986"/>
            <a:ext cx="1485900" cy="7810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/>
              <a:t>Codificar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FAE8F36-0591-0A49-A0EB-B1A7B56A12E3}"/>
              </a:ext>
            </a:extLst>
          </p:cNvPr>
          <p:cNvSpPr/>
          <p:nvPr/>
        </p:nvSpPr>
        <p:spPr>
          <a:xfrm>
            <a:off x="4267116" y="4793770"/>
            <a:ext cx="1485900" cy="7810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/>
              <a:t>Conectar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9C2D6B4-EE5A-AB45-B81E-1864AC250510}"/>
              </a:ext>
            </a:extLst>
          </p:cNvPr>
          <p:cNvSpPr/>
          <p:nvPr/>
        </p:nvSpPr>
        <p:spPr>
          <a:xfrm>
            <a:off x="5991090" y="2947022"/>
            <a:ext cx="1485900" cy="7810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/>
              <a:t>Repasar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057C45E6-D12D-444E-8641-237C1752AC68}"/>
              </a:ext>
            </a:extLst>
          </p:cNvPr>
          <p:cNvSpPr/>
          <p:nvPr/>
        </p:nvSpPr>
        <p:spPr>
          <a:xfrm>
            <a:off x="5991090" y="4793770"/>
            <a:ext cx="1485900" cy="7810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/>
              <a:t>Refinar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347549A-38B1-2C44-BB19-14796B3E4C43}"/>
              </a:ext>
            </a:extLst>
          </p:cNvPr>
          <p:cNvSpPr/>
          <p:nvPr/>
        </p:nvSpPr>
        <p:spPr>
          <a:xfrm>
            <a:off x="7241066" y="3456920"/>
            <a:ext cx="1621965" cy="1621965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700"/>
              <a:t>Describir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6E1AA9B-1F04-D447-AEE4-D9CB0B5FB7E7}"/>
              </a:ext>
            </a:extLst>
          </p:cNvPr>
          <p:cNvSpPr/>
          <p:nvPr/>
        </p:nvSpPr>
        <p:spPr>
          <a:xfrm>
            <a:off x="8621935" y="3472844"/>
            <a:ext cx="1621965" cy="1621965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700"/>
              <a:t>Comparar</a:t>
            </a:r>
          </a:p>
        </p:txBody>
      </p: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FBF0221C-DC7B-0D43-9CF5-75CFF2044F4D}"/>
              </a:ext>
            </a:extLst>
          </p:cNvPr>
          <p:cNvCxnSpPr>
            <a:stCxn id="12" idx="0"/>
            <a:endCxn id="14" idx="0"/>
          </p:cNvCxnSpPr>
          <p:nvPr/>
        </p:nvCxnSpPr>
        <p:spPr>
          <a:xfrm rot="5400000" flipH="1" flipV="1">
            <a:off x="2390671" y="2110349"/>
            <a:ext cx="12700" cy="1701275"/>
          </a:xfrm>
          <a:prstGeom prst="bentConnector3">
            <a:avLst>
              <a:gd name="adj1" fmla="val 1800000"/>
            </a:avLst>
          </a:prstGeom>
          <a:ln w="34925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Elbow Connector 23">
            <a:extLst>
              <a:ext uri="{FF2B5EF4-FFF2-40B4-BE49-F238E27FC236}">
                <a16:creationId xmlns:a16="http://schemas.microsoft.com/office/drawing/2014/main" id="{00AFA573-FA36-7149-BEE0-8F9047389C9E}"/>
              </a:ext>
            </a:extLst>
          </p:cNvPr>
          <p:cNvCxnSpPr/>
          <p:nvPr/>
        </p:nvCxnSpPr>
        <p:spPr>
          <a:xfrm rot="5400000" flipH="1" flipV="1">
            <a:off x="4103955" y="2110349"/>
            <a:ext cx="12700" cy="1701275"/>
          </a:xfrm>
          <a:prstGeom prst="bentConnector3">
            <a:avLst>
              <a:gd name="adj1" fmla="val 1800000"/>
            </a:avLst>
          </a:prstGeom>
          <a:ln w="34925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6DD96FBA-B77B-044C-AC77-B5376EB97CE9}"/>
              </a:ext>
            </a:extLst>
          </p:cNvPr>
          <p:cNvCxnSpPr/>
          <p:nvPr/>
        </p:nvCxnSpPr>
        <p:spPr>
          <a:xfrm rot="5400000" flipH="1" flipV="1">
            <a:off x="5805231" y="2103998"/>
            <a:ext cx="12700" cy="1701275"/>
          </a:xfrm>
          <a:prstGeom prst="bentConnector3">
            <a:avLst>
              <a:gd name="adj1" fmla="val 1800000"/>
            </a:avLst>
          </a:prstGeom>
          <a:ln w="34925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7EF2A003-804F-AA4A-8973-391F003B56C4}"/>
              </a:ext>
            </a:extLst>
          </p:cNvPr>
          <p:cNvCxnSpPr>
            <a:stCxn id="12" idx="1"/>
            <a:endCxn id="13" idx="1"/>
          </p:cNvCxnSpPr>
          <p:nvPr/>
        </p:nvCxnSpPr>
        <p:spPr>
          <a:xfrm rot="10800000" flipV="1">
            <a:off x="797084" y="3351511"/>
            <a:ext cx="12700" cy="1832784"/>
          </a:xfrm>
          <a:prstGeom prst="bentConnector3">
            <a:avLst>
              <a:gd name="adj1" fmla="val 1800000"/>
            </a:avLst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ADC230C2-4441-6042-AE78-F6F82BE2A128}"/>
              </a:ext>
            </a:extLst>
          </p:cNvPr>
          <p:cNvCxnSpPr/>
          <p:nvPr/>
        </p:nvCxnSpPr>
        <p:spPr>
          <a:xfrm rot="10800000" flipV="1">
            <a:off x="2658748" y="3306413"/>
            <a:ext cx="12700" cy="1832784"/>
          </a:xfrm>
          <a:prstGeom prst="bentConnector3">
            <a:avLst>
              <a:gd name="adj1" fmla="val 1800000"/>
            </a:avLst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>
            <a:extLst>
              <a:ext uri="{FF2B5EF4-FFF2-40B4-BE49-F238E27FC236}">
                <a16:creationId xmlns:a16="http://schemas.microsoft.com/office/drawing/2014/main" id="{3DFF69AD-5EC5-0046-878B-038E3C6295A3}"/>
              </a:ext>
            </a:extLst>
          </p:cNvPr>
          <p:cNvCxnSpPr/>
          <p:nvPr/>
        </p:nvCxnSpPr>
        <p:spPr>
          <a:xfrm rot="10800000" flipV="1">
            <a:off x="4415819" y="3367436"/>
            <a:ext cx="12700" cy="1832784"/>
          </a:xfrm>
          <a:prstGeom prst="bentConnector3">
            <a:avLst>
              <a:gd name="adj1" fmla="val 1800000"/>
            </a:avLst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43594023-C12E-8548-B38B-A5A88A48F500}"/>
              </a:ext>
            </a:extLst>
          </p:cNvPr>
          <p:cNvCxnSpPr/>
          <p:nvPr/>
        </p:nvCxnSpPr>
        <p:spPr>
          <a:xfrm rot="10800000" flipV="1">
            <a:off x="6260530" y="3368833"/>
            <a:ext cx="12700" cy="1832784"/>
          </a:xfrm>
          <a:prstGeom prst="bentConnector3">
            <a:avLst>
              <a:gd name="adj1" fmla="val 1800000"/>
            </a:avLst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29B6A0B8-67C4-6548-AE2D-390C8ABFFA8A}"/>
              </a:ext>
            </a:extLst>
          </p:cNvPr>
          <p:cNvCxnSpPr>
            <a:stCxn id="13" idx="2"/>
            <a:endCxn id="15" idx="2"/>
          </p:cNvCxnSpPr>
          <p:nvPr/>
        </p:nvCxnSpPr>
        <p:spPr>
          <a:xfrm rot="16200000" flipH="1">
            <a:off x="2413063" y="4701791"/>
            <a:ext cx="12700" cy="1746058"/>
          </a:xfrm>
          <a:prstGeom prst="bentConnector3">
            <a:avLst>
              <a:gd name="adj1" fmla="val 1800000"/>
            </a:avLst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6D465049-80D5-EA44-BAAF-3403B7DD2C0B}"/>
              </a:ext>
            </a:extLst>
          </p:cNvPr>
          <p:cNvCxnSpPr/>
          <p:nvPr/>
        </p:nvCxnSpPr>
        <p:spPr>
          <a:xfrm rot="16200000" flipH="1">
            <a:off x="4159121" y="4697103"/>
            <a:ext cx="12700" cy="1746058"/>
          </a:xfrm>
          <a:prstGeom prst="bentConnector3">
            <a:avLst>
              <a:gd name="adj1" fmla="val 1800000"/>
            </a:avLst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0314900A-44E4-DA47-89CF-EAD0A8BD952D}"/>
              </a:ext>
            </a:extLst>
          </p:cNvPr>
          <p:cNvCxnSpPr/>
          <p:nvPr/>
        </p:nvCxnSpPr>
        <p:spPr>
          <a:xfrm rot="16200000" flipH="1">
            <a:off x="5905180" y="4697102"/>
            <a:ext cx="12700" cy="1746058"/>
          </a:xfrm>
          <a:prstGeom prst="bentConnector3">
            <a:avLst>
              <a:gd name="adj1" fmla="val 1800000"/>
            </a:avLst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ight Arrow 32">
            <a:extLst>
              <a:ext uri="{FF2B5EF4-FFF2-40B4-BE49-F238E27FC236}">
                <a16:creationId xmlns:a16="http://schemas.microsoft.com/office/drawing/2014/main" id="{9F8A0FD1-9841-6246-B27E-37A0F23FB43B}"/>
              </a:ext>
            </a:extLst>
          </p:cNvPr>
          <p:cNvSpPr/>
          <p:nvPr/>
        </p:nvSpPr>
        <p:spPr>
          <a:xfrm>
            <a:off x="7884663" y="5458853"/>
            <a:ext cx="3096508" cy="45719"/>
          </a:xfrm>
          <a:prstGeom prst="rightArrow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67196B3-DD7B-A246-BBCF-1CCE924DD398}"/>
              </a:ext>
            </a:extLst>
          </p:cNvPr>
          <p:cNvCxnSpPr/>
          <p:nvPr/>
        </p:nvCxnSpPr>
        <p:spPr>
          <a:xfrm>
            <a:off x="2267379" y="3728072"/>
            <a:ext cx="397718" cy="106569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3C2480C-F758-1E43-931F-3196A20294A2}"/>
              </a:ext>
            </a:extLst>
          </p:cNvPr>
          <p:cNvCxnSpPr/>
          <p:nvPr/>
        </p:nvCxnSpPr>
        <p:spPr>
          <a:xfrm>
            <a:off x="4001180" y="3689955"/>
            <a:ext cx="397718" cy="106569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45526FD-5F56-9F44-B078-8CD346854BD8}"/>
              </a:ext>
            </a:extLst>
          </p:cNvPr>
          <p:cNvCxnSpPr/>
          <p:nvPr/>
        </p:nvCxnSpPr>
        <p:spPr>
          <a:xfrm>
            <a:off x="5841181" y="3689955"/>
            <a:ext cx="397718" cy="106569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ADE2CFF-522A-5241-B424-0C68EF7E9725}"/>
              </a:ext>
            </a:extLst>
          </p:cNvPr>
          <p:cNvCxnSpPr>
            <a:cxnSpLocks/>
          </p:cNvCxnSpPr>
          <p:nvPr/>
        </p:nvCxnSpPr>
        <p:spPr>
          <a:xfrm flipV="1">
            <a:off x="2245749" y="3748387"/>
            <a:ext cx="391368" cy="98279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DB64E9E-5702-B549-B319-215A9B30178E}"/>
              </a:ext>
            </a:extLst>
          </p:cNvPr>
          <p:cNvCxnSpPr>
            <a:cxnSpLocks/>
          </p:cNvCxnSpPr>
          <p:nvPr/>
        </p:nvCxnSpPr>
        <p:spPr>
          <a:xfrm flipV="1">
            <a:off x="3994829" y="3748386"/>
            <a:ext cx="391368" cy="98279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11FBE8B-7417-CD41-8DD8-5128EDD2D430}"/>
              </a:ext>
            </a:extLst>
          </p:cNvPr>
          <p:cNvCxnSpPr>
            <a:cxnSpLocks/>
          </p:cNvCxnSpPr>
          <p:nvPr/>
        </p:nvCxnSpPr>
        <p:spPr>
          <a:xfrm flipV="1">
            <a:off x="5819551" y="3766189"/>
            <a:ext cx="391368" cy="98279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ight Arrow 39">
            <a:extLst>
              <a:ext uri="{FF2B5EF4-FFF2-40B4-BE49-F238E27FC236}">
                <a16:creationId xmlns:a16="http://schemas.microsoft.com/office/drawing/2014/main" id="{2E5B22EC-C12E-804C-B770-A4B5FEDA7435}"/>
              </a:ext>
            </a:extLst>
          </p:cNvPr>
          <p:cNvSpPr/>
          <p:nvPr/>
        </p:nvSpPr>
        <p:spPr>
          <a:xfrm>
            <a:off x="7884663" y="3086295"/>
            <a:ext cx="3096508" cy="45719"/>
          </a:xfrm>
          <a:prstGeom prst="rightArrow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8E632A8C-EA22-5E4F-98E0-39CD9A0DF996}"/>
              </a:ext>
            </a:extLst>
          </p:cNvPr>
          <p:cNvSpPr/>
          <p:nvPr/>
        </p:nvSpPr>
        <p:spPr>
          <a:xfrm>
            <a:off x="10431396" y="1724736"/>
            <a:ext cx="1485900" cy="7810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dirty="0"/>
              <a:t>*Actuar*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0A73332-592E-BF45-8C07-4C52FC503F81}"/>
              </a:ext>
            </a:extLst>
          </p:cNvPr>
          <p:cNvSpPr txBox="1"/>
          <p:nvPr/>
        </p:nvSpPr>
        <p:spPr>
          <a:xfrm>
            <a:off x="287383" y="6426926"/>
            <a:ext cx="8987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/>
              <a:t>Adaptado de </a:t>
            </a:r>
            <a:r>
              <a:rPr lang="es-ES_tradnl" sz="1400" dirty="0" err="1"/>
              <a:t>Bazeley</a:t>
            </a:r>
            <a:r>
              <a:rPr lang="es-ES_tradnl" sz="1400" dirty="0"/>
              <a:t>, P. (2013) </a:t>
            </a:r>
            <a:r>
              <a:rPr lang="es-ES_tradnl" sz="1400" i="1" dirty="0" err="1"/>
              <a:t>Qualitative</a:t>
            </a:r>
            <a:r>
              <a:rPr lang="es-ES_tradnl" sz="1400" i="1" dirty="0"/>
              <a:t> Data </a:t>
            </a:r>
            <a:r>
              <a:rPr lang="es-ES_tradnl" sz="1400" i="1" dirty="0" err="1"/>
              <a:t>Analysis</a:t>
            </a:r>
            <a:r>
              <a:rPr lang="es-ES_tradnl" sz="1400" i="1" dirty="0"/>
              <a:t> – </a:t>
            </a:r>
            <a:r>
              <a:rPr lang="es-ES_tradnl" sz="1400" i="1" dirty="0" err="1"/>
              <a:t>Practical</a:t>
            </a:r>
            <a:r>
              <a:rPr lang="es-ES_tradnl" sz="1400" i="1" dirty="0"/>
              <a:t> </a:t>
            </a:r>
            <a:r>
              <a:rPr lang="es-ES_tradnl" sz="1400" i="1" dirty="0" err="1"/>
              <a:t>Strategies</a:t>
            </a:r>
            <a:r>
              <a:rPr lang="es-ES_tradnl" sz="1400" dirty="0"/>
              <a:t>. </a:t>
            </a:r>
            <a:r>
              <a:rPr lang="es-ES_tradnl" sz="1400" dirty="0" err="1"/>
              <a:t>Sage</a:t>
            </a:r>
            <a:r>
              <a:rPr lang="es-ES_tradnl" sz="1400" dirty="0"/>
              <a:t>. London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A34B87E-958D-F34D-A033-058921EECCA7}"/>
              </a:ext>
            </a:extLst>
          </p:cNvPr>
          <p:cNvCxnSpPr/>
          <p:nvPr/>
        </p:nvCxnSpPr>
        <p:spPr>
          <a:xfrm flipH="1" flipV="1">
            <a:off x="11328075" y="2378018"/>
            <a:ext cx="121537" cy="1178637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68E9BF16-363D-0E4A-B35D-104B7633EAF5}"/>
              </a:ext>
            </a:extLst>
          </p:cNvPr>
          <p:cNvCxnSpPr/>
          <p:nvPr/>
        </p:nvCxnSpPr>
        <p:spPr>
          <a:xfrm flipH="1" flipV="1">
            <a:off x="11452832" y="2378018"/>
            <a:ext cx="121537" cy="1178637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7076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El proceso (iterativo/circular)</a:t>
            </a:r>
          </a:p>
        </p:txBody>
      </p:sp>
      <p:sp>
        <p:nvSpPr>
          <p:cNvPr id="79" name="Diamond 78">
            <a:extLst>
              <a:ext uri="{FF2B5EF4-FFF2-40B4-BE49-F238E27FC236}">
                <a16:creationId xmlns:a16="http://schemas.microsoft.com/office/drawing/2014/main" id="{B2380F40-4E23-3248-9E12-8F03B9A8FACC}"/>
              </a:ext>
            </a:extLst>
          </p:cNvPr>
          <p:cNvSpPr/>
          <p:nvPr/>
        </p:nvSpPr>
        <p:spPr>
          <a:xfrm>
            <a:off x="9830867" y="3308329"/>
            <a:ext cx="1955801" cy="1974209"/>
          </a:xfrm>
          <a:prstGeom prst="diamond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/>
              <a:t>Explicar</a:t>
            </a:r>
          </a:p>
        </p:txBody>
      </p: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7BF2DC40-938A-0A4E-A625-2DAFCFCDD081}"/>
              </a:ext>
            </a:extLst>
          </p:cNvPr>
          <p:cNvSpPr/>
          <p:nvPr/>
        </p:nvSpPr>
        <p:spPr>
          <a:xfrm>
            <a:off x="797084" y="2960986"/>
            <a:ext cx="1485900" cy="78105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/>
              <a:t>Leer</a:t>
            </a:r>
          </a:p>
        </p:txBody>
      </p:sp>
      <p:sp>
        <p:nvSpPr>
          <p:cNvPr id="81" name="Rounded Rectangle 80">
            <a:extLst>
              <a:ext uri="{FF2B5EF4-FFF2-40B4-BE49-F238E27FC236}">
                <a16:creationId xmlns:a16="http://schemas.microsoft.com/office/drawing/2014/main" id="{DE57BB99-FBD0-8E44-ACB4-659F3691BF30}"/>
              </a:ext>
            </a:extLst>
          </p:cNvPr>
          <p:cNvSpPr/>
          <p:nvPr/>
        </p:nvSpPr>
        <p:spPr>
          <a:xfrm>
            <a:off x="797084" y="4793770"/>
            <a:ext cx="1485900" cy="78105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dirty="0"/>
              <a:t>Reflexionar</a:t>
            </a:r>
          </a:p>
        </p:txBody>
      </p:sp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6AB84711-F360-5144-85C8-9BD78FE2A5DB}"/>
              </a:ext>
            </a:extLst>
          </p:cNvPr>
          <p:cNvSpPr/>
          <p:nvPr/>
        </p:nvSpPr>
        <p:spPr>
          <a:xfrm>
            <a:off x="2498359" y="2960986"/>
            <a:ext cx="1485900" cy="78105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/>
              <a:t>Explorar</a:t>
            </a:r>
          </a:p>
        </p:txBody>
      </p:sp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3800DFDD-9C03-124D-B4E0-0319421FA542}"/>
              </a:ext>
            </a:extLst>
          </p:cNvPr>
          <p:cNvSpPr/>
          <p:nvPr/>
        </p:nvSpPr>
        <p:spPr>
          <a:xfrm>
            <a:off x="2543142" y="4793770"/>
            <a:ext cx="1485900" cy="78105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/>
              <a:t>Jugar</a:t>
            </a:r>
          </a:p>
        </p:txBody>
      </p:sp>
      <p:sp>
        <p:nvSpPr>
          <p:cNvPr id="84" name="Rounded Rectangle 83">
            <a:extLst>
              <a:ext uri="{FF2B5EF4-FFF2-40B4-BE49-F238E27FC236}">
                <a16:creationId xmlns:a16="http://schemas.microsoft.com/office/drawing/2014/main" id="{00597125-C37F-1341-9580-D93B35221556}"/>
              </a:ext>
            </a:extLst>
          </p:cNvPr>
          <p:cNvSpPr/>
          <p:nvPr/>
        </p:nvSpPr>
        <p:spPr>
          <a:xfrm>
            <a:off x="4270009" y="2960986"/>
            <a:ext cx="1485900" cy="7810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/>
              <a:t>Codificar</a:t>
            </a:r>
          </a:p>
        </p:txBody>
      </p: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5354DEA4-25DB-CB48-9EE8-3B450F489693}"/>
              </a:ext>
            </a:extLst>
          </p:cNvPr>
          <p:cNvSpPr/>
          <p:nvPr/>
        </p:nvSpPr>
        <p:spPr>
          <a:xfrm>
            <a:off x="4267116" y="4793770"/>
            <a:ext cx="1485900" cy="7810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/>
              <a:t>Conectar</a:t>
            </a:r>
          </a:p>
        </p:txBody>
      </p:sp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A16123A5-810E-F542-A83B-7BE740FDB81D}"/>
              </a:ext>
            </a:extLst>
          </p:cNvPr>
          <p:cNvSpPr/>
          <p:nvPr/>
        </p:nvSpPr>
        <p:spPr>
          <a:xfrm>
            <a:off x="5991090" y="2947022"/>
            <a:ext cx="1485900" cy="7810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/>
              <a:t>Repasar</a:t>
            </a:r>
          </a:p>
        </p:txBody>
      </p:sp>
      <p:sp>
        <p:nvSpPr>
          <p:cNvPr id="87" name="Rounded Rectangle 86">
            <a:extLst>
              <a:ext uri="{FF2B5EF4-FFF2-40B4-BE49-F238E27FC236}">
                <a16:creationId xmlns:a16="http://schemas.microsoft.com/office/drawing/2014/main" id="{407EE8E3-F0A3-734B-9DA0-5036D12004D4}"/>
              </a:ext>
            </a:extLst>
          </p:cNvPr>
          <p:cNvSpPr/>
          <p:nvPr/>
        </p:nvSpPr>
        <p:spPr>
          <a:xfrm>
            <a:off x="5991090" y="4793770"/>
            <a:ext cx="1485900" cy="7810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/>
              <a:t>Refinar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24EE78BC-6E06-C341-BF92-5E72B1744D8A}"/>
              </a:ext>
            </a:extLst>
          </p:cNvPr>
          <p:cNvSpPr/>
          <p:nvPr/>
        </p:nvSpPr>
        <p:spPr>
          <a:xfrm>
            <a:off x="7241066" y="3456920"/>
            <a:ext cx="1621965" cy="1621965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700"/>
              <a:t>Describir</a:t>
            </a: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9848D8E5-1012-F148-9B85-66FB9FAEA904}"/>
              </a:ext>
            </a:extLst>
          </p:cNvPr>
          <p:cNvSpPr/>
          <p:nvPr/>
        </p:nvSpPr>
        <p:spPr>
          <a:xfrm>
            <a:off x="8621935" y="3472844"/>
            <a:ext cx="1621965" cy="1621965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700"/>
              <a:t>Comparar</a:t>
            </a:r>
          </a:p>
        </p:txBody>
      </p:sp>
      <p:cxnSp>
        <p:nvCxnSpPr>
          <p:cNvPr id="90" name="Elbow Connector 89">
            <a:extLst>
              <a:ext uri="{FF2B5EF4-FFF2-40B4-BE49-F238E27FC236}">
                <a16:creationId xmlns:a16="http://schemas.microsoft.com/office/drawing/2014/main" id="{BE1D3227-78BD-BF44-8407-E77AD5CC1627}"/>
              </a:ext>
            </a:extLst>
          </p:cNvPr>
          <p:cNvCxnSpPr>
            <a:stCxn id="80" idx="0"/>
            <a:endCxn id="82" idx="0"/>
          </p:cNvCxnSpPr>
          <p:nvPr/>
        </p:nvCxnSpPr>
        <p:spPr>
          <a:xfrm rot="5400000" flipH="1" flipV="1">
            <a:off x="2390671" y="2110349"/>
            <a:ext cx="12700" cy="1701275"/>
          </a:xfrm>
          <a:prstGeom prst="bentConnector3">
            <a:avLst>
              <a:gd name="adj1" fmla="val 1800000"/>
            </a:avLst>
          </a:prstGeom>
          <a:ln w="34925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1" name="Elbow Connector 90">
            <a:extLst>
              <a:ext uri="{FF2B5EF4-FFF2-40B4-BE49-F238E27FC236}">
                <a16:creationId xmlns:a16="http://schemas.microsoft.com/office/drawing/2014/main" id="{E4E89F98-A9E7-4B4D-9BA4-21A864866E34}"/>
              </a:ext>
            </a:extLst>
          </p:cNvPr>
          <p:cNvCxnSpPr/>
          <p:nvPr/>
        </p:nvCxnSpPr>
        <p:spPr>
          <a:xfrm rot="5400000" flipH="1" flipV="1">
            <a:off x="4103955" y="2110349"/>
            <a:ext cx="12700" cy="1701275"/>
          </a:xfrm>
          <a:prstGeom prst="bentConnector3">
            <a:avLst>
              <a:gd name="adj1" fmla="val 1800000"/>
            </a:avLst>
          </a:prstGeom>
          <a:ln w="34925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2" name="Elbow Connector 91">
            <a:extLst>
              <a:ext uri="{FF2B5EF4-FFF2-40B4-BE49-F238E27FC236}">
                <a16:creationId xmlns:a16="http://schemas.microsoft.com/office/drawing/2014/main" id="{17265087-573F-F345-BE43-E5B8622F64CD}"/>
              </a:ext>
            </a:extLst>
          </p:cNvPr>
          <p:cNvCxnSpPr/>
          <p:nvPr/>
        </p:nvCxnSpPr>
        <p:spPr>
          <a:xfrm rot="5400000" flipH="1" flipV="1">
            <a:off x="5805231" y="2103998"/>
            <a:ext cx="12700" cy="1701275"/>
          </a:xfrm>
          <a:prstGeom prst="bentConnector3">
            <a:avLst>
              <a:gd name="adj1" fmla="val 1800000"/>
            </a:avLst>
          </a:prstGeom>
          <a:ln w="34925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3" name="Elbow Connector 92">
            <a:extLst>
              <a:ext uri="{FF2B5EF4-FFF2-40B4-BE49-F238E27FC236}">
                <a16:creationId xmlns:a16="http://schemas.microsoft.com/office/drawing/2014/main" id="{3E454FAE-3637-254C-8796-70B0FFEB8163}"/>
              </a:ext>
            </a:extLst>
          </p:cNvPr>
          <p:cNvCxnSpPr>
            <a:stCxn id="80" idx="1"/>
            <a:endCxn id="81" idx="1"/>
          </p:cNvCxnSpPr>
          <p:nvPr/>
        </p:nvCxnSpPr>
        <p:spPr>
          <a:xfrm rot="10800000" flipV="1">
            <a:off x="797084" y="3351511"/>
            <a:ext cx="12700" cy="1832784"/>
          </a:xfrm>
          <a:prstGeom prst="bentConnector3">
            <a:avLst>
              <a:gd name="adj1" fmla="val 1800000"/>
            </a:avLst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Elbow Connector 93">
            <a:extLst>
              <a:ext uri="{FF2B5EF4-FFF2-40B4-BE49-F238E27FC236}">
                <a16:creationId xmlns:a16="http://schemas.microsoft.com/office/drawing/2014/main" id="{92BDD00A-E166-A040-95C6-6D68AD80A806}"/>
              </a:ext>
            </a:extLst>
          </p:cNvPr>
          <p:cNvCxnSpPr/>
          <p:nvPr/>
        </p:nvCxnSpPr>
        <p:spPr>
          <a:xfrm rot="10800000" flipV="1">
            <a:off x="2658748" y="3306413"/>
            <a:ext cx="12700" cy="1832784"/>
          </a:xfrm>
          <a:prstGeom prst="bentConnector3">
            <a:avLst>
              <a:gd name="adj1" fmla="val 1800000"/>
            </a:avLst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Elbow Connector 94">
            <a:extLst>
              <a:ext uri="{FF2B5EF4-FFF2-40B4-BE49-F238E27FC236}">
                <a16:creationId xmlns:a16="http://schemas.microsoft.com/office/drawing/2014/main" id="{D10B4A56-BBD5-F547-8486-78BA323F905C}"/>
              </a:ext>
            </a:extLst>
          </p:cNvPr>
          <p:cNvCxnSpPr/>
          <p:nvPr/>
        </p:nvCxnSpPr>
        <p:spPr>
          <a:xfrm rot="10800000" flipV="1">
            <a:off x="4415819" y="3367436"/>
            <a:ext cx="12700" cy="1832784"/>
          </a:xfrm>
          <a:prstGeom prst="bentConnector3">
            <a:avLst>
              <a:gd name="adj1" fmla="val 1800000"/>
            </a:avLst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Elbow Connector 95">
            <a:extLst>
              <a:ext uri="{FF2B5EF4-FFF2-40B4-BE49-F238E27FC236}">
                <a16:creationId xmlns:a16="http://schemas.microsoft.com/office/drawing/2014/main" id="{DC4AF8EB-0EA4-B64F-B133-4577D028E1BB}"/>
              </a:ext>
            </a:extLst>
          </p:cNvPr>
          <p:cNvCxnSpPr/>
          <p:nvPr/>
        </p:nvCxnSpPr>
        <p:spPr>
          <a:xfrm rot="10800000" flipV="1">
            <a:off x="6260530" y="3368833"/>
            <a:ext cx="12700" cy="1832784"/>
          </a:xfrm>
          <a:prstGeom prst="bentConnector3">
            <a:avLst>
              <a:gd name="adj1" fmla="val 1800000"/>
            </a:avLst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Elbow Connector 96">
            <a:extLst>
              <a:ext uri="{FF2B5EF4-FFF2-40B4-BE49-F238E27FC236}">
                <a16:creationId xmlns:a16="http://schemas.microsoft.com/office/drawing/2014/main" id="{DBC49CF8-67F8-BF40-AADC-26BCE8FF15A0}"/>
              </a:ext>
            </a:extLst>
          </p:cNvPr>
          <p:cNvCxnSpPr>
            <a:stCxn id="81" idx="2"/>
            <a:endCxn id="83" idx="2"/>
          </p:cNvCxnSpPr>
          <p:nvPr/>
        </p:nvCxnSpPr>
        <p:spPr>
          <a:xfrm rot="16200000" flipH="1">
            <a:off x="2413063" y="4701791"/>
            <a:ext cx="12700" cy="1746058"/>
          </a:xfrm>
          <a:prstGeom prst="bentConnector3">
            <a:avLst>
              <a:gd name="adj1" fmla="val 1800000"/>
            </a:avLst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Elbow Connector 97">
            <a:extLst>
              <a:ext uri="{FF2B5EF4-FFF2-40B4-BE49-F238E27FC236}">
                <a16:creationId xmlns:a16="http://schemas.microsoft.com/office/drawing/2014/main" id="{31BA64C9-226E-934B-BDF0-949AE1ACD7C3}"/>
              </a:ext>
            </a:extLst>
          </p:cNvPr>
          <p:cNvCxnSpPr/>
          <p:nvPr/>
        </p:nvCxnSpPr>
        <p:spPr>
          <a:xfrm rot="16200000" flipH="1">
            <a:off x="4159121" y="4697103"/>
            <a:ext cx="12700" cy="1746058"/>
          </a:xfrm>
          <a:prstGeom prst="bentConnector3">
            <a:avLst>
              <a:gd name="adj1" fmla="val 1800000"/>
            </a:avLst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Elbow Connector 98">
            <a:extLst>
              <a:ext uri="{FF2B5EF4-FFF2-40B4-BE49-F238E27FC236}">
                <a16:creationId xmlns:a16="http://schemas.microsoft.com/office/drawing/2014/main" id="{5BDDC5CA-DF06-4045-AC45-2B161C7D7696}"/>
              </a:ext>
            </a:extLst>
          </p:cNvPr>
          <p:cNvCxnSpPr/>
          <p:nvPr/>
        </p:nvCxnSpPr>
        <p:spPr>
          <a:xfrm rot="16200000" flipH="1">
            <a:off x="5905180" y="4697102"/>
            <a:ext cx="12700" cy="1746058"/>
          </a:xfrm>
          <a:prstGeom prst="bentConnector3">
            <a:avLst>
              <a:gd name="adj1" fmla="val 1800000"/>
            </a:avLst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ight Arrow 99">
            <a:extLst>
              <a:ext uri="{FF2B5EF4-FFF2-40B4-BE49-F238E27FC236}">
                <a16:creationId xmlns:a16="http://schemas.microsoft.com/office/drawing/2014/main" id="{1B8EE352-3CF2-DB40-9DAB-2C2B9A526796}"/>
              </a:ext>
            </a:extLst>
          </p:cNvPr>
          <p:cNvSpPr/>
          <p:nvPr/>
        </p:nvSpPr>
        <p:spPr>
          <a:xfrm>
            <a:off x="7884663" y="5458853"/>
            <a:ext cx="3096508" cy="45719"/>
          </a:xfrm>
          <a:prstGeom prst="rightArrow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2A462787-5558-0C47-9854-A6EC2A94D0C4}"/>
              </a:ext>
            </a:extLst>
          </p:cNvPr>
          <p:cNvCxnSpPr/>
          <p:nvPr/>
        </p:nvCxnSpPr>
        <p:spPr>
          <a:xfrm>
            <a:off x="2267379" y="3728072"/>
            <a:ext cx="397718" cy="106569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1F1A9477-C40B-1A44-8DC0-8F0651DC8E58}"/>
              </a:ext>
            </a:extLst>
          </p:cNvPr>
          <p:cNvCxnSpPr/>
          <p:nvPr/>
        </p:nvCxnSpPr>
        <p:spPr>
          <a:xfrm>
            <a:off x="4001180" y="3689955"/>
            <a:ext cx="397718" cy="106569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2B730EF0-C476-B442-8580-AD200225478D}"/>
              </a:ext>
            </a:extLst>
          </p:cNvPr>
          <p:cNvCxnSpPr/>
          <p:nvPr/>
        </p:nvCxnSpPr>
        <p:spPr>
          <a:xfrm>
            <a:off x="5841181" y="3689955"/>
            <a:ext cx="397718" cy="106569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407337A6-B74D-634C-AFFA-7F807CE31800}"/>
              </a:ext>
            </a:extLst>
          </p:cNvPr>
          <p:cNvCxnSpPr>
            <a:cxnSpLocks/>
          </p:cNvCxnSpPr>
          <p:nvPr/>
        </p:nvCxnSpPr>
        <p:spPr>
          <a:xfrm flipV="1">
            <a:off x="2245749" y="3748387"/>
            <a:ext cx="391368" cy="98279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17867E76-2B85-B041-83D1-900EBF4D2BBC}"/>
              </a:ext>
            </a:extLst>
          </p:cNvPr>
          <p:cNvCxnSpPr>
            <a:cxnSpLocks/>
          </p:cNvCxnSpPr>
          <p:nvPr/>
        </p:nvCxnSpPr>
        <p:spPr>
          <a:xfrm flipV="1">
            <a:off x="3994829" y="3748386"/>
            <a:ext cx="391368" cy="98279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8513C452-C9C4-6E4B-B07A-95566B41C9ED}"/>
              </a:ext>
            </a:extLst>
          </p:cNvPr>
          <p:cNvCxnSpPr>
            <a:cxnSpLocks/>
          </p:cNvCxnSpPr>
          <p:nvPr/>
        </p:nvCxnSpPr>
        <p:spPr>
          <a:xfrm flipV="1">
            <a:off x="5819551" y="3766189"/>
            <a:ext cx="391368" cy="98279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ight Arrow 106">
            <a:extLst>
              <a:ext uri="{FF2B5EF4-FFF2-40B4-BE49-F238E27FC236}">
                <a16:creationId xmlns:a16="http://schemas.microsoft.com/office/drawing/2014/main" id="{14A62EBB-ADDD-3C4C-A4CF-8D60D948E764}"/>
              </a:ext>
            </a:extLst>
          </p:cNvPr>
          <p:cNvSpPr/>
          <p:nvPr/>
        </p:nvSpPr>
        <p:spPr>
          <a:xfrm>
            <a:off x="7884663" y="3086295"/>
            <a:ext cx="3096508" cy="45719"/>
          </a:xfrm>
          <a:prstGeom prst="rightArrow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8" name="Rounded Rectangle 107">
            <a:extLst>
              <a:ext uri="{FF2B5EF4-FFF2-40B4-BE49-F238E27FC236}">
                <a16:creationId xmlns:a16="http://schemas.microsoft.com/office/drawing/2014/main" id="{7AA07078-58E4-944D-800F-50291AABA2E8}"/>
              </a:ext>
            </a:extLst>
          </p:cNvPr>
          <p:cNvSpPr/>
          <p:nvPr/>
        </p:nvSpPr>
        <p:spPr>
          <a:xfrm>
            <a:off x="10431396" y="1724736"/>
            <a:ext cx="1485900" cy="7810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dirty="0"/>
              <a:t>*Actuar*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40E5325-41A1-1B48-8CB5-A932B2E15D9C}"/>
              </a:ext>
            </a:extLst>
          </p:cNvPr>
          <p:cNvSpPr txBox="1"/>
          <p:nvPr/>
        </p:nvSpPr>
        <p:spPr>
          <a:xfrm>
            <a:off x="287383" y="6426926"/>
            <a:ext cx="8987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/>
              <a:t>Adaptado de </a:t>
            </a:r>
            <a:r>
              <a:rPr lang="es-ES_tradnl" sz="1400" dirty="0" err="1"/>
              <a:t>Bazeley</a:t>
            </a:r>
            <a:r>
              <a:rPr lang="es-ES_tradnl" sz="1400" dirty="0"/>
              <a:t>, P. (2013) </a:t>
            </a:r>
            <a:r>
              <a:rPr lang="es-ES_tradnl" sz="1400" i="1" dirty="0" err="1"/>
              <a:t>Qualitative</a:t>
            </a:r>
            <a:r>
              <a:rPr lang="es-ES_tradnl" sz="1400" i="1" dirty="0"/>
              <a:t> Data </a:t>
            </a:r>
            <a:r>
              <a:rPr lang="es-ES_tradnl" sz="1400" i="1" dirty="0" err="1"/>
              <a:t>Analysis</a:t>
            </a:r>
            <a:r>
              <a:rPr lang="es-ES_tradnl" sz="1400" i="1" dirty="0"/>
              <a:t> – </a:t>
            </a:r>
            <a:r>
              <a:rPr lang="es-ES_tradnl" sz="1400" i="1" dirty="0" err="1"/>
              <a:t>Practical</a:t>
            </a:r>
            <a:r>
              <a:rPr lang="es-ES_tradnl" sz="1400" i="1" dirty="0"/>
              <a:t> </a:t>
            </a:r>
            <a:r>
              <a:rPr lang="es-ES_tradnl" sz="1400" i="1" dirty="0" err="1"/>
              <a:t>Strategies</a:t>
            </a:r>
            <a:r>
              <a:rPr lang="es-ES_tradnl" sz="1400" dirty="0"/>
              <a:t>. </a:t>
            </a:r>
            <a:r>
              <a:rPr lang="es-ES_tradnl" sz="1400" dirty="0" err="1"/>
              <a:t>Sage</a:t>
            </a:r>
            <a:r>
              <a:rPr lang="es-ES_tradnl" sz="1400" dirty="0"/>
              <a:t>. London </a:t>
            </a:r>
          </a:p>
        </p:txBody>
      </p: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F35EF174-45C3-DA42-A92E-F22E22EBAC69}"/>
              </a:ext>
            </a:extLst>
          </p:cNvPr>
          <p:cNvCxnSpPr/>
          <p:nvPr/>
        </p:nvCxnSpPr>
        <p:spPr>
          <a:xfrm flipH="1" flipV="1">
            <a:off x="11328075" y="2378018"/>
            <a:ext cx="121537" cy="1178637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7CF190E3-781D-A84C-AEBC-6C20A01AACBA}"/>
              </a:ext>
            </a:extLst>
          </p:cNvPr>
          <p:cNvCxnSpPr/>
          <p:nvPr/>
        </p:nvCxnSpPr>
        <p:spPr>
          <a:xfrm flipH="1" flipV="1">
            <a:off x="11452832" y="2378018"/>
            <a:ext cx="121537" cy="1178637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1263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572571" y="1681163"/>
            <a:ext cx="9679793" cy="823912"/>
          </a:xfrm>
        </p:spPr>
        <p:txBody>
          <a:bodyPr>
            <a:noAutofit/>
          </a:bodyPr>
          <a:lstStyle/>
          <a:p>
            <a:r>
              <a:rPr lang="es-ES_tradnl" dirty="0"/>
              <a:t>Anota tus primeras impresiones y puntos claves. Esto sirve para: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B055FB5-ED40-BE48-95BA-DA957DE09A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2572" y="2660073"/>
            <a:ext cx="9679792" cy="3529590"/>
          </a:xfrm>
        </p:spPr>
        <p:txBody>
          <a:bodyPr>
            <a:normAutofit/>
          </a:bodyPr>
          <a:lstStyle/>
          <a:p>
            <a:r>
              <a:rPr lang="es-ES_tradnl" dirty="0"/>
              <a:t>Familiarizarse con los datos</a:t>
            </a:r>
          </a:p>
          <a:p>
            <a:r>
              <a:rPr lang="es-ES_tradnl" dirty="0"/>
              <a:t>Construir una comprensión contextualizada y holística de personas, eventos, ideas, entrevistas y de las conexiones</a:t>
            </a:r>
          </a:p>
          <a:p>
            <a:r>
              <a:rPr lang="es-ES_tradnl" dirty="0"/>
              <a:t>Entender la perspectiva de los participantes</a:t>
            </a:r>
          </a:p>
          <a:p>
            <a:r>
              <a:rPr lang="es-ES_tradnl" dirty="0"/>
              <a:t>Desarrollar un marco para futuros análisis</a:t>
            </a:r>
          </a:p>
          <a:p>
            <a:r>
              <a:rPr lang="es-ES_tradnl" dirty="0"/>
              <a:t>Anotar continuamente cualquier idea o entendimiento que se genere hacienda estas cosas.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/>
              <a:t>Leer, reflexionar, jugar, explorar</a:t>
            </a:r>
          </a:p>
        </p:txBody>
      </p:sp>
    </p:spTree>
    <p:extLst>
      <p:ext uri="{BB962C8B-B14F-4D97-AF65-F5344CB8AC3E}">
        <p14:creationId xmlns:p14="http://schemas.microsoft.com/office/powerpoint/2010/main" val="278334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Notas en documentos</a:t>
            </a:r>
          </a:p>
        </p:txBody>
      </p:sp>
      <p:pic>
        <p:nvPicPr>
          <p:cNvPr id="4098" name="Picture 2" descr="Douglas — Professor of Engineering at Sandstone University &#10;My rææn_ægjeall o k off er my first SSP - the old Sabbatical &#10;Scheme. It is riking &#10;at international connection that gives you the &#10;impetus that really ropel &#10;u fo rd. You can't afford to be introverted, in &#10;„I_ZS &#10;other words just stay in thef r walls here, y &#10;e to get out th &#10;and &#10;particularly internation y, that would be the st important single key to &#10;success I believe, the conn tions th made as 21 years ago now, when &#10;I had my first SS . I still &#10;esp d with them and still meet up with them, &#10;so that develop into lifelong relatio ships so to speak. I think that is very &#10;essential, it ves you something to asure yourself against, in modern &#10;terminolo y it allows you to benchm k &#10;If, and it is important that you &#10;re tionship wi &#10;e very best in .the world you have to go to a &#10;s neu &#10;major European or American University ">
            <a:extLst>
              <a:ext uri="{FF2B5EF4-FFF2-40B4-BE49-F238E27FC236}">
                <a16:creationId xmlns:a16="http://schemas.microsoft.com/office/drawing/2014/main" id="{F3E6DDBA-4399-E44F-A6DE-72D4FB281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331" y="1575695"/>
            <a:ext cx="7515708" cy="515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244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A95E9D-1521-AB4E-BE88-0EC97A41B9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690488" y="567261"/>
            <a:ext cx="4811024" cy="572347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14614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1E9BC6-D343-D247-9F66-22DBF0A67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434" y="377095"/>
            <a:ext cx="8247133" cy="610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397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B94279-94B1-FA4D-82E5-57B6C31AD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711" y="366514"/>
            <a:ext cx="9516578" cy="612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779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5EC965-787C-B94C-9C05-AF096EC3C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955" y="684407"/>
            <a:ext cx="9316091" cy="548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26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572571" y="1681163"/>
            <a:ext cx="8874787" cy="823912"/>
          </a:xfrm>
        </p:spPr>
        <p:txBody>
          <a:bodyPr>
            <a:noAutofit/>
          </a:bodyPr>
          <a:lstStyle/>
          <a:p>
            <a:r>
              <a:rPr lang="es-ES" sz="3200" dirty="0"/>
              <a:t>Descripción general del seminario web:</a:t>
            </a:r>
            <a:endParaRPr lang="en-GB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B055FB5-ED40-BE48-95BA-DA957DE09A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2571" y="2660073"/>
            <a:ext cx="10178159" cy="3529590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s-ES" sz="3200" dirty="0"/>
              <a:t>Análisis de datos cualitativos (ADC)</a:t>
            </a:r>
            <a:endParaRPr lang="en-GB" sz="3200" dirty="0"/>
          </a:p>
          <a:p>
            <a:pPr marL="457200" indent="-457200">
              <a:buAutoNum type="arabicPeriod"/>
            </a:pPr>
            <a:r>
              <a:rPr lang="es-ES" sz="3200" dirty="0"/>
              <a:t>Usando la computadora: Atlas.ti / RQDA</a:t>
            </a:r>
            <a:endParaRPr lang="en-GB" sz="32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Presentación sobre el análisis de datos cualitativos asistido por computador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26916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BCD750-AE66-4C45-BD7A-D81543053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384" y="702485"/>
            <a:ext cx="8791232" cy="615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5683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Explorar</a:t>
            </a:r>
          </a:p>
        </p:txBody>
      </p:sp>
      <p:sp>
        <p:nvSpPr>
          <p:cNvPr id="45" name="Diamond 44">
            <a:extLst>
              <a:ext uri="{FF2B5EF4-FFF2-40B4-BE49-F238E27FC236}">
                <a16:creationId xmlns:a16="http://schemas.microsoft.com/office/drawing/2014/main" id="{48AF483B-D236-D149-AAE1-6D3F10522D7D}"/>
              </a:ext>
            </a:extLst>
          </p:cNvPr>
          <p:cNvSpPr/>
          <p:nvPr/>
        </p:nvSpPr>
        <p:spPr>
          <a:xfrm>
            <a:off x="9830867" y="3308329"/>
            <a:ext cx="1955801" cy="1974209"/>
          </a:xfrm>
          <a:prstGeom prst="diamond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/>
              <a:t>Explicar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7B0C24E7-6D76-6C4D-86D1-50710770C839}"/>
              </a:ext>
            </a:extLst>
          </p:cNvPr>
          <p:cNvSpPr/>
          <p:nvPr/>
        </p:nvSpPr>
        <p:spPr>
          <a:xfrm>
            <a:off x="797084" y="2960986"/>
            <a:ext cx="1485900" cy="7810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/>
              <a:t>Leer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E1AF238C-85E3-5947-825D-CAD156F344B6}"/>
              </a:ext>
            </a:extLst>
          </p:cNvPr>
          <p:cNvSpPr/>
          <p:nvPr/>
        </p:nvSpPr>
        <p:spPr>
          <a:xfrm>
            <a:off x="797084" y="4793770"/>
            <a:ext cx="1485900" cy="7810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dirty="0"/>
              <a:t>Reflexionar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62558796-8A39-0943-A3FC-9EDAF4606E99}"/>
              </a:ext>
            </a:extLst>
          </p:cNvPr>
          <p:cNvSpPr/>
          <p:nvPr/>
        </p:nvSpPr>
        <p:spPr>
          <a:xfrm>
            <a:off x="2498359" y="2960986"/>
            <a:ext cx="1485900" cy="78105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dirty="0"/>
              <a:t>Explorar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C5537D72-2354-A74A-B79B-219C7189CCD6}"/>
              </a:ext>
            </a:extLst>
          </p:cNvPr>
          <p:cNvSpPr/>
          <p:nvPr/>
        </p:nvSpPr>
        <p:spPr>
          <a:xfrm>
            <a:off x="2543142" y="4793770"/>
            <a:ext cx="1485900" cy="7810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/>
              <a:t>Jugar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AA845A14-EC32-FE4C-8D20-DDF85B6B5414}"/>
              </a:ext>
            </a:extLst>
          </p:cNvPr>
          <p:cNvSpPr/>
          <p:nvPr/>
        </p:nvSpPr>
        <p:spPr>
          <a:xfrm>
            <a:off x="4270009" y="2960986"/>
            <a:ext cx="1485900" cy="7810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/>
              <a:t>Codificar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FBEE212C-980D-F94E-B069-8B6B7BED7C45}"/>
              </a:ext>
            </a:extLst>
          </p:cNvPr>
          <p:cNvSpPr/>
          <p:nvPr/>
        </p:nvSpPr>
        <p:spPr>
          <a:xfrm>
            <a:off x="4267116" y="4793770"/>
            <a:ext cx="1485900" cy="7810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/>
              <a:t>Conectar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1562D08D-D379-484E-9906-CC06AEFBA38C}"/>
              </a:ext>
            </a:extLst>
          </p:cNvPr>
          <p:cNvSpPr/>
          <p:nvPr/>
        </p:nvSpPr>
        <p:spPr>
          <a:xfrm>
            <a:off x="5991090" y="2947022"/>
            <a:ext cx="1485900" cy="7810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/>
              <a:t>Repasar</a:t>
            </a: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107D176E-722C-9D4B-8371-632B58BB8EEC}"/>
              </a:ext>
            </a:extLst>
          </p:cNvPr>
          <p:cNvSpPr/>
          <p:nvPr/>
        </p:nvSpPr>
        <p:spPr>
          <a:xfrm>
            <a:off x="5991090" y="4793770"/>
            <a:ext cx="1485900" cy="7810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/>
              <a:t>Refinar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91E990B-C993-ED40-A6C5-5331C5401ACB}"/>
              </a:ext>
            </a:extLst>
          </p:cNvPr>
          <p:cNvSpPr/>
          <p:nvPr/>
        </p:nvSpPr>
        <p:spPr>
          <a:xfrm>
            <a:off x="7241066" y="3456920"/>
            <a:ext cx="1621965" cy="1621965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700"/>
              <a:t>Describir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C34E0C0A-BB20-F84C-BA3B-8375B623C18A}"/>
              </a:ext>
            </a:extLst>
          </p:cNvPr>
          <p:cNvSpPr/>
          <p:nvPr/>
        </p:nvSpPr>
        <p:spPr>
          <a:xfrm>
            <a:off x="8621935" y="3472844"/>
            <a:ext cx="1621965" cy="1621965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700"/>
              <a:t>Comparar</a:t>
            </a:r>
          </a:p>
        </p:txBody>
      </p:sp>
      <p:cxnSp>
        <p:nvCxnSpPr>
          <p:cNvPr id="56" name="Elbow Connector 55">
            <a:extLst>
              <a:ext uri="{FF2B5EF4-FFF2-40B4-BE49-F238E27FC236}">
                <a16:creationId xmlns:a16="http://schemas.microsoft.com/office/drawing/2014/main" id="{6FBD0D65-A493-3E49-99C1-C9CF13D924D3}"/>
              </a:ext>
            </a:extLst>
          </p:cNvPr>
          <p:cNvCxnSpPr>
            <a:stCxn id="46" idx="0"/>
            <a:endCxn id="48" idx="0"/>
          </p:cNvCxnSpPr>
          <p:nvPr/>
        </p:nvCxnSpPr>
        <p:spPr>
          <a:xfrm rot="5400000" flipH="1" flipV="1">
            <a:off x="2390671" y="2110349"/>
            <a:ext cx="12700" cy="1701275"/>
          </a:xfrm>
          <a:prstGeom prst="bentConnector3">
            <a:avLst>
              <a:gd name="adj1" fmla="val 1800000"/>
            </a:avLst>
          </a:prstGeom>
          <a:ln w="34925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Elbow Connector 56">
            <a:extLst>
              <a:ext uri="{FF2B5EF4-FFF2-40B4-BE49-F238E27FC236}">
                <a16:creationId xmlns:a16="http://schemas.microsoft.com/office/drawing/2014/main" id="{1F067EEF-F0C2-CD40-B2BD-665E339E780E}"/>
              </a:ext>
            </a:extLst>
          </p:cNvPr>
          <p:cNvCxnSpPr/>
          <p:nvPr/>
        </p:nvCxnSpPr>
        <p:spPr>
          <a:xfrm rot="5400000" flipH="1" flipV="1">
            <a:off x="4103955" y="2110349"/>
            <a:ext cx="12700" cy="1701275"/>
          </a:xfrm>
          <a:prstGeom prst="bentConnector3">
            <a:avLst>
              <a:gd name="adj1" fmla="val 1800000"/>
            </a:avLst>
          </a:prstGeom>
          <a:ln w="34925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Elbow Connector 57">
            <a:extLst>
              <a:ext uri="{FF2B5EF4-FFF2-40B4-BE49-F238E27FC236}">
                <a16:creationId xmlns:a16="http://schemas.microsoft.com/office/drawing/2014/main" id="{2844A0BA-6502-D343-ABF8-D8D3EA0D53AD}"/>
              </a:ext>
            </a:extLst>
          </p:cNvPr>
          <p:cNvCxnSpPr/>
          <p:nvPr/>
        </p:nvCxnSpPr>
        <p:spPr>
          <a:xfrm rot="5400000" flipH="1" flipV="1">
            <a:off x="5805231" y="2103998"/>
            <a:ext cx="12700" cy="1701275"/>
          </a:xfrm>
          <a:prstGeom prst="bentConnector3">
            <a:avLst>
              <a:gd name="adj1" fmla="val 1800000"/>
            </a:avLst>
          </a:prstGeom>
          <a:ln w="34925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Elbow Connector 58">
            <a:extLst>
              <a:ext uri="{FF2B5EF4-FFF2-40B4-BE49-F238E27FC236}">
                <a16:creationId xmlns:a16="http://schemas.microsoft.com/office/drawing/2014/main" id="{DD4FF0EB-9F0D-D94D-80F5-321D90F38770}"/>
              </a:ext>
            </a:extLst>
          </p:cNvPr>
          <p:cNvCxnSpPr>
            <a:stCxn id="46" idx="1"/>
            <a:endCxn id="47" idx="1"/>
          </p:cNvCxnSpPr>
          <p:nvPr/>
        </p:nvCxnSpPr>
        <p:spPr>
          <a:xfrm rot="10800000" flipV="1">
            <a:off x="797084" y="3351511"/>
            <a:ext cx="12700" cy="1832784"/>
          </a:xfrm>
          <a:prstGeom prst="bentConnector3">
            <a:avLst>
              <a:gd name="adj1" fmla="val 1800000"/>
            </a:avLst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Elbow Connector 59">
            <a:extLst>
              <a:ext uri="{FF2B5EF4-FFF2-40B4-BE49-F238E27FC236}">
                <a16:creationId xmlns:a16="http://schemas.microsoft.com/office/drawing/2014/main" id="{DB988014-357D-1348-8415-0DA273E4E15D}"/>
              </a:ext>
            </a:extLst>
          </p:cNvPr>
          <p:cNvCxnSpPr/>
          <p:nvPr/>
        </p:nvCxnSpPr>
        <p:spPr>
          <a:xfrm rot="10800000" flipV="1">
            <a:off x="2658748" y="3306413"/>
            <a:ext cx="12700" cy="1832784"/>
          </a:xfrm>
          <a:prstGeom prst="bentConnector3">
            <a:avLst>
              <a:gd name="adj1" fmla="val 1800000"/>
            </a:avLst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Elbow Connector 60">
            <a:extLst>
              <a:ext uri="{FF2B5EF4-FFF2-40B4-BE49-F238E27FC236}">
                <a16:creationId xmlns:a16="http://schemas.microsoft.com/office/drawing/2014/main" id="{0E5DAB7C-AF3A-874F-9983-90E753EDD289}"/>
              </a:ext>
            </a:extLst>
          </p:cNvPr>
          <p:cNvCxnSpPr/>
          <p:nvPr/>
        </p:nvCxnSpPr>
        <p:spPr>
          <a:xfrm rot="10800000" flipV="1">
            <a:off x="4415819" y="3367436"/>
            <a:ext cx="12700" cy="1832784"/>
          </a:xfrm>
          <a:prstGeom prst="bentConnector3">
            <a:avLst>
              <a:gd name="adj1" fmla="val 1800000"/>
            </a:avLst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Elbow Connector 61">
            <a:extLst>
              <a:ext uri="{FF2B5EF4-FFF2-40B4-BE49-F238E27FC236}">
                <a16:creationId xmlns:a16="http://schemas.microsoft.com/office/drawing/2014/main" id="{A96CB838-906E-6446-92E2-57FD2258A70B}"/>
              </a:ext>
            </a:extLst>
          </p:cNvPr>
          <p:cNvCxnSpPr/>
          <p:nvPr/>
        </p:nvCxnSpPr>
        <p:spPr>
          <a:xfrm rot="10800000" flipV="1">
            <a:off x="6260530" y="3368833"/>
            <a:ext cx="12700" cy="1832784"/>
          </a:xfrm>
          <a:prstGeom prst="bentConnector3">
            <a:avLst>
              <a:gd name="adj1" fmla="val 1800000"/>
            </a:avLst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lbow Connector 62">
            <a:extLst>
              <a:ext uri="{FF2B5EF4-FFF2-40B4-BE49-F238E27FC236}">
                <a16:creationId xmlns:a16="http://schemas.microsoft.com/office/drawing/2014/main" id="{75946D1D-2AF5-254D-BAFB-70E3F2441B34}"/>
              </a:ext>
            </a:extLst>
          </p:cNvPr>
          <p:cNvCxnSpPr>
            <a:stCxn id="47" idx="2"/>
            <a:endCxn id="49" idx="2"/>
          </p:cNvCxnSpPr>
          <p:nvPr/>
        </p:nvCxnSpPr>
        <p:spPr>
          <a:xfrm rot="16200000" flipH="1">
            <a:off x="2413063" y="4701791"/>
            <a:ext cx="12700" cy="1746058"/>
          </a:xfrm>
          <a:prstGeom prst="bentConnector3">
            <a:avLst>
              <a:gd name="adj1" fmla="val 1800000"/>
            </a:avLst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63">
            <a:extLst>
              <a:ext uri="{FF2B5EF4-FFF2-40B4-BE49-F238E27FC236}">
                <a16:creationId xmlns:a16="http://schemas.microsoft.com/office/drawing/2014/main" id="{8125AC0C-F5E3-394E-83EC-18D27C972645}"/>
              </a:ext>
            </a:extLst>
          </p:cNvPr>
          <p:cNvCxnSpPr/>
          <p:nvPr/>
        </p:nvCxnSpPr>
        <p:spPr>
          <a:xfrm rot="16200000" flipH="1">
            <a:off x="4159121" y="4697103"/>
            <a:ext cx="12700" cy="1746058"/>
          </a:xfrm>
          <a:prstGeom prst="bentConnector3">
            <a:avLst>
              <a:gd name="adj1" fmla="val 1800000"/>
            </a:avLst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Elbow Connector 64">
            <a:extLst>
              <a:ext uri="{FF2B5EF4-FFF2-40B4-BE49-F238E27FC236}">
                <a16:creationId xmlns:a16="http://schemas.microsoft.com/office/drawing/2014/main" id="{E34265AD-9C2C-9C4B-A990-D027CED82545}"/>
              </a:ext>
            </a:extLst>
          </p:cNvPr>
          <p:cNvCxnSpPr/>
          <p:nvPr/>
        </p:nvCxnSpPr>
        <p:spPr>
          <a:xfrm rot="16200000" flipH="1">
            <a:off x="5905180" y="4697102"/>
            <a:ext cx="12700" cy="1746058"/>
          </a:xfrm>
          <a:prstGeom prst="bentConnector3">
            <a:avLst>
              <a:gd name="adj1" fmla="val 1800000"/>
            </a:avLst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ight Arrow 65">
            <a:extLst>
              <a:ext uri="{FF2B5EF4-FFF2-40B4-BE49-F238E27FC236}">
                <a16:creationId xmlns:a16="http://schemas.microsoft.com/office/drawing/2014/main" id="{0761D455-44B4-EF48-BC80-CBE4CA9E4BCC}"/>
              </a:ext>
            </a:extLst>
          </p:cNvPr>
          <p:cNvSpPr/>
          <p:nvPr/>
        </p:nvSpPr>
        <p:spPr>
          <a:xfrm>
            <a:off x="7884663" y="5458853"/>
            <a:ext cx="3096508" cy="45719"/>
          </a:xfrm>
          <a:prstGeom prst="rightArrow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401E733-23B7-B541-9CE3-6D1789BB90BB}"/>
              </a:ext>
            </a:extLst>
          </p:cNvPr>
          <p:cNvCxnSpPr/>
          <p:nvPr/>
        </p:nvCxnSpPr>
        <p:spPr>
          <a:xfrm>
            <a:off x="2267379" y="3728072"/>
            <a:ext cx="397718" cy="106569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BBF589B3-E0DA-D441-BF71-2ADC413B45E0}"/>
              </a:ext>
            </a:extLst>
          </p:cNvPr>
          <p:cNvCxnSpPr/>
          <p:nvPr/>
        </p:nvCxnSpPr>
        <p:spPr>
          <a:xfrm>
            <a:off x="4001180" y="3689955"/>
            <a:ext cx="397718" cy="106569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BC84CDBF-D294-E14D-92EF-75F2323B0CD4}"/>
              </a:ext>
            </a:extLst>
          </p:cNvPr>
          <p:cNvCxnSpPr/>
          <p:nvPr/>
        </p:nvCxnSpPr>
        <p:spPr>
          <a:xfrm>
            <a:off x="5841181" y="3689955"/>
            <a:ext cx="397718" cy="106569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FEB6A72A-825A-494E-AD2F-02938834117D}"/>
              </a:ext>
            </a:extLst>
          </p:cNvPr>
          <p:cNvCxnSpPr>
            <a:cxnSpLocks/>
          </p:cNvCxnSpPr>
          <p:nvPr/>
        </p:nvCxnSpPr>
        <p:spPr>
          <a:xfrm flipV="1">
            <a:off x="2245749" y="3748387"/>
            <a:ext cx="391368" cy="98279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6F3F7600-A891-FD43-A874-A03EF5F9AE20}"/>
              </a:ext>
            </a:extLst>
          </p:cNvPr>
          <p:cNvCxnSpPr>
            <a:cxnSpLocks/>
          </p:cNvCxnSpPr>
          <p:nvPr/>
        </p:nvCxnSpPr>
        <p:spPr>
          <a:xfrm flipV="1">
            <a:off x="3994829" y="3748386"/>
            <a:ext cx="391368" cy="98279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4A623E90-42BB-DB49-80CF-890B93291825}"/>
              </a:ext>
            </a:extLst>
          </p:cNvPr>
          <p:cNvCxnSpPr>
            <a:cxnSpLocks/>
          </p:cNvCxnSpPr>
          <p:nvPr/>
        </p:nvCxnSpPr>
        <p:spPr>
          <a:xfrm flipV="1">
            <a:off x="5819551" y="3766189"/>
            <a:ext cx="391368" cy="98279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ight Arrow 72">
            <a:extLst>
              <a:ext uri="{FF2B5EF4-FFF2-40B4-BE49-F238E27FC236}">
                <a16:creationId xmlns:a16="http://schemas.microsoft.com/office/drawing/2014/main" id="{0F0F463E-F1D0-3643-B8B1-43C0AB1D71CD}"/>
              </a:ext>
            </a:extLst>
          </p:cNvPr>
          <p:cNvSpPr/>
          <p:nvPr/>
        </p:nvSpPr>
        <p:spPr>
          <a:xfrm>
            <a:off x="7884663" y="3086295"/>
            <a:ext cx="3096508" cy="45719"/>
          </a:xfrm>
          <a:prstGeom prst="rightArrow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3BB62447-DF03-044A-879D-C4DE5FE818CC}"/>
              </a:ext>
            </a:extLst>
          </p:cNvPr>
          <p:cNvSpPr/>
          <p:nvPr/>
        </p:nvSpPr>
        <p:spPr>
          <a:xfrm>
            <a:off x="10431396" y="1724736"/>
            <a:ext cx="1485900" cy="7810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dirty="0"/>
              <a:t>*Actuar*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0EE0B3C-A1BF-8642-9CDB-C49F910B0768}"/>
              </a:ext>
            </a:extLst>
          </p:cNvPr>
          <p:cNvSpPr txBox="1"/>
          <p:nvPr/>
        </p:nvSpPr>
        <p:spPr>
          <a:xfrm>
            <a:off x="287383" y="6426926"/>
            <a:ext cx="8987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/>
              <a:t>Adaptado de </a:t>
            </a:r>
            <a:r>
              <a:rPr lang="es-ES_tradnl" sz="1400" dirty="0" err="1"/>
              <a:t>Bazeley</a:t>
            </a:r>
            <a:r>
              <a:rPr lang="es-ES_tradnl" sz="1400" dirty="0"/>
              <a:t>, P. (2013) </a:t>
            </a:r>
            <a:r>
              <a:rPr lang="es-ES_tradnl" sz="1400" i="1" dirty="0" err="1"/>
              <a:t>Qualitative</a:t>
            </a:r>
            <a:r>
              <a:rPr lang="es-ES_tradnl" sz="1400" i="1" dirty="0"/>
              <a:t> Data </a:t>
            </a:r>
            <a:r>
              <a:rPr lang="es-ES_tradnl" sz="1400" i="1" dirty="0" err="1"/>
              <a:t>Analysis</a:t>
            </a:r>
            <a:r>
              <a:rPr lang="es-ES_tradnl" sz="1400" i="1" dirty="0"/>
              <a:t> – </a:t>
            </a:r>
            <a:r>
              <a:rPr lang="es-ES_tradnl" sz="1400" i="1" dirty="0" err="1"/>
              <a:t>Practical</a:t>
            </a:r>
            <a:r>
              <a:rPr lang="es-ES_tradnl" sz="1400" i="1" dirty="0"/>
              <a:t> </a:t>
            </a:r>
            <a:r>
              <a:rPr lang="es-ES_tradnl" sz="1400" i="1" dirty="0" err="1"/>
              <a:t>Strategies</a:t>
            </a:r>
            <a:r>
              <a:rPr lang="es-ES_tradnl" sz="1400" dirty="0"/>
              <a:t>. </a:t>
            </a:r>
            <a:r>
              <a:rPr lang="es-ES_tradnl" sz="1400" dirty="0" err="1"/>
              <a:t>Sage</a:t>
            </a:r>
            <a:r>
              <a:rPr lang="es-ES_tradnl" sz="1400" dirty="0"/>
              <a:t>. London 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B10CBB92-B858-4245-B367-F6790C79D8BE}"/>
              </a:ext>
            </a:extLst>
          </p:cNvPr>
          <p:cNvCxnSpPr/>
          <p:nvPr/>
        </p:nvCxnSpPr>
        <p:spPr>
          <a:xfrm flipH="1" flipV="1">
            <a:off x="11328075" y="2378018"/>
            <a:ext cx="121537" cy="1178637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08B3B0AB-2DBA-F847-8BD5-D4C60704BFF0}"/>
              </a:ext>
            </a:extLst>
          </p:cNvPr>
          <p:cNvCxnSpPr/>
          <p:nvPr/>
        </p:nvCxnSpPr>
        <p:spPr>
          <a:xfrm flipH="1" flipV="1">
            <a:off x="11452832" y="2378018"/>
            <a:ext cx="121537" cy="1178637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19010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B1A9C78-6C71-0447-BFDA-09791DDAB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Explorar</a:t>
            </a:r>
            <a:r>
              <a:rPr lang="es-ES" dirty="0"/>
              <a:t>…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AE3DD5-6F1C-3C47-B700-D1AA8A65B217}"/>
              </a:ext>
            </a:extLst>
          </p:cNvPr>
          <p:cNvSpPr/>
          <p:nvPr/>
        </p:nvSpPr>
        <p:spPr>
          <a:xfrm>
            <a:off x="572571" y="1792701"/>
            <a:ext cx="109523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400" dirty="0"/>
              <a:t>Crear listas de palabras/temas claves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400" dirty="0"/>
              <a:t>Usar software que muestre y cuente palabras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400" dirty="0"/>
              <a:t>Recuperar todo el texto/pasajes que usan palabras particulares.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400" dirty="0"/>
              <a:t>Buscar palabras clave como ¿Por qué? y respuestas con ‘Porque...’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400" dirty="0"/>
              <a:t>Buscar historias y cuentos significativos</a:t>
            </a:r>
          </a:p>
        </p:txBody>
      </p:sp>
    </p:spTree>
    <p:extLst>
      <p:ext uri="{BB962C8B-B14F-4D97-AF65-F5344CB8AC3E}">
        <p14:creationId xmlns:p14="http://schemas.microsoft.com/office/powerpoint/2010/main" val="36555543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B1A9C78-6C71-0447-BFDA-09791DDAB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Lista de palabras</a:t>
            </a:r>
            <a:r>
              <a:rPr lang="es-ES" dirty="0"/>
              <a:t>…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0BD97-91ED-8A46-A710-243E263A2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8268" y="1099109"/>
            <a:ext cx="6129834" cy="575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104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B1A9C78-6C71-0447-BFDA-09791DDAB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3600" dirty="0"/>
              <a:t>Recuperar texto/pasajes que usan palabras particulares.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40F27A-945A-1641-82B0-7E9293C5D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790" y="1205687"/>
            <a:ext cx="5036789" cy="565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440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B1A9C78-6C71-0447-BFDA-09791DDAB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3200" dirty="0"/>
              <a:t>Palabras clave como ¿Por qué? y respuestas con ‘Porque...’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744E62-F532-DD40-9374-B93247D63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296" y="1292020"/>
            <a:ext cx="7877777" cy="556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843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B1A9C78-6C71-0447-BFDA-09791DDAB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Explorar…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AE3DD5-6F1C-3C47-B700-D1AA8A65B217}"/>
              </a:ext>
            </a:extLst>
          </p:cNvPr>
          <p:cNvSpPr/>
          <p:nvPr/>
        </p:nvSpPr>
        <p:spPr>
          <a:xfrm>
            <a:off x="572571" y="1792701"/>
            <a:ext cx="109523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400" b="1" dirty="0"/>
              <a:t>Crear una narrativa: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_tradnl" sz="2400" dirty="0"/>
              <a:t>Identificar eventos / experiencias / personas clave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_tradnl" sz="2400" dirty="0"/>
              <a:t>Explorar similitudes y diferencias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_tradnl" sz="2400" dirty="0"/>
              <a:t>Explorar el contexto de los eventos / las experiencias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_tradnl" sz="2400" dirty="0"/>
              <a:t>Identificar categorías y conceptos relevantes</a:t>
            </a:r>
          </a:p>
        </p:txBody>
      </p:sp>
    </p:spTree>
    <p:extLst>
      <p:ext uri="{BB962C8B-B14F-4D97-AF65-F5344CB8AC3E}">
        <p14:creationId xmlns:p14="http://schemas.microsoft.com/office/powerpoint/2010/main" val="42163607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El caleidoscopio como metáfora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C49B9B-43C3-254D-A07E-5851CDECB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023" y="2277110"/>
            <a:ext cx="6999955" cy="345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5455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BUbKLNk5Sgj5iSHyoDvFKl3kHr0abgJYV_UChfpe0.mp4">
            <a:hlinkClick r:id="" action="ppaction://media"/>
            <a:extLst>
              <a:ext uri="{FF2B5EF4-FFF2-40B4-BE49-F238E27FC236}">
                <a16:creationId xmlns:a16="http://schemas.microsoft.com/office/drawing/2014/main" id="{BBC43B6F-7492-4B4F-AB28-A192951AEE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0" y="1282700"/>
            <a:ext cx="76200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17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FFE5CF-B413-5643-A041-0E33D2921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960" y="1494344"/>
            <a:ext cx="2349500" cy="2349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8591CB-349C-5248-A1A8-F416F261E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537" y="1554034"/>
            <a:ext cx="2349500" cy="2349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0646C0-5B13-5D44-9C6B-7FB1B306DC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4114" y="1554034"/>
            <a:ext cx="2349500" cy="2349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226F46-70A1-D14E-8002-FDCDDDA385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5691" y="1554034"/>
            <a:ext cx="2349500" cy="2349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656805-7C4F-A64D-B971-67306711F303}"/>
              </a:ext>
            </a:extLst>
          </p:cNvPr>
          <p:cNvSpPr txBox="1"/>
          <p:nvPr/>
        </p:nvSpPr>
        <p:spPr>
          <a:xfrm>
            <a:off x="724476" y="3949700"/>
            <a:ext cx="2222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Datos desorganizados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059D41-F4FE-CA40-82EA-F5C2DEA45586}"/>
              </a:ext>
            </a:extLst>
          </p:cNvPr>
          <p:cNvSpPr txBox="1"/>
          <p:nvPr/>
        </p:nvSpPr>
        <p:spPr>
          <a:xfrm>
            <a:off x="3032964" y="3949700"/>
            <a:ext cx="3248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Formación de temas / categorías</a:t>
            </a:r>
          </a:p>
          <a:p>
            <a:r>
              <a:rPr lang="es-ES_tradnl" dirty="0"/>
              <a:t>(los grupos se están formando)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A04B7E-5883-874D-805F-B2EFFA6D3F4C}"/>
              </a:ext>
            </a:extLst>
          </p:cNvPr>
          <p:cNvSpPr txBox="1"/>
          <p:nvPr/>
        </p:nvSpPr>
        <p:spPr>
          <a:xfrm>
            <a:off x="6756967" y="3949700"/>
            <a:ext cx="1443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Refinamiento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ED1B6A-18D4-F743-A2DD-0A5C48009E70}"/>
              </a:ext>
            </a:extLst>
          </p:cNvPr>
          <p:cNvSpPr txBox="1"/>
          <p:nvPr/>
        </p:nvSpPr>
        <p:spPr>
          <a:xfrm>
            <a:off x="9376278" y="3949700"/>
            <a:ext cx="1848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Constelación final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BBAA63-BA26-0B47-8727-67CC8893B0A7}"/>
              </a:ext>
            </a:extLst>
          </p:cNvPr>
          <p:cNvSpPr txBox="1"/>
          <p:nvPr/>
        </p:nvSpPr>
        <p:spPr>
          <a:xfrm>
            <a:off x="660960" y="5316583"/>
            <a:ext cx="10500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 err="1"/>
              <a:t>Suter</a:t>
            </a:r>
            <a:r>
              <a:rPr lang="es-ES_tradnl" sz="1400" dirty="0"/>
              <a:t>, W.N. (2012). </a:t>
            </a:r>
            <a:r>
              <a:rPr lang="en-GB" sz="1400" dirty="0"/>
              <a:t>Qualitative Data, Analysis, and Design In: Introduction to Educational Research: A Critical Thinking Approach. Sage. London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162083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572571" y="1681163"/>
            <a:ext cx="8874787" cy="552586"/>
          </a:xfrm>
        </p:spPr>
        <p:txBody>
          <a:bodyPr>
            <a:noAutofit/>
          </a:bodyPr>
          <a:lstStyle/>
          <a:p>
            <a:r>
              <a:rPr lang="es-ES" dirty="0"/>
              <a:t>Hay muchas metodologías y mucha teoría: 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B055FB5-ED40-BE48-95BA-DA957DE09A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2571" y="2660073"/>
            <a:ext cx="10885137" cy="3529590"/>
          </a:xfrm>
        </p:spPr>
        <p:txBody>
          <a:bodyPr numCol="2">
            <a:normAutofit/>
          </a:bodyPr>
          <a:lstStyle/>
          <a:p>
            <a:pPr lvl="0"/>
            <a:r>
              <a:rPr lang="es-ES" dirty="0"/>
              <a:t>inducción analítica</a:t>
            </a:r>
            <a:endParaRPr lang="en-GB" dirty="0"/>
          </a:p>
          <a:p>
            <a:pPr lvl="0"/>
            <a:r>
              <a:rPr lang="es-ES" dirty="0"/>
              <a:t>análisis de conversación</a:t>
            </a:r>
            <a:endParaRPr lang="en-GB" dirty="0"/>
          </a:p>
          <a:p>
            <a:pPr lvl="0"/>
            <a:r>
              <a:rPr lang="es-ES" dirty="0"/>
              <a:t>análisis comparativo</a:t>
            </a:r>
            <a:endParaRPr lang="en-GB" dirty="0"/>
          </a:p>
          <a:p>
            <a:pPr lvl="0"/>
            <a:r>
              <a:rPr lang="es-ES" dirty="0"/>
              <a:t>construccionismo</a:t>
            </a:r>
            <a:endParaRPr lang="en-GB" dirty="0"/>
          </a:p>
          <a:p>
            <a:pPr lvl="0"/>
            <a:r>
              <a:rPr lang="es-ES" dirty="0"/>
              <a:t>análisis del discurso</a:t>
            </a:r>
            <a:endParaRPr lang="en-GB" dirty="0"/>
          </a:p>
          <a:p>
            <a:pPr lvl="0"/>
            <a:r>
              <a:rPr lang="es-ES" dirty="0" err="1"/>
              <a:t>etnometodología</a:t>
            </a:r>
            <a:endParaRPr lang="es-ES" dirty="0"/>
          </a:p>
          <a:p>
            <a:pPr marL="0" lvl="0" indent="0">
              <a:buNone/>
            </a:pPr>
            <a:endParaRPr lang="en-GB" dirty="0"/>
          </a:p>
          <a:p>
            <a:pPr lvl="0"/>
            <a:r>
              <a:rPr lang="es-ES" dirty="0"/>
              <a:t>teoría fundamentada (</a:t>
            </a:r>
            <a:r>
              <a:rPr lang="es-ES" dirty="0" err="1"/>
              <a:t>grounded</a:t>
            </a:r>
            <a:r>
              <a:rPr lang="es-ES" dirty="0"/>
              <a:t> </a:t>
            </a:r>
            <a:r>
              <a:rPr lang="es-ES" dirty="0" err="1"/>
              <a:t>theory</a:t>
            </a:r>
            <a:r>
              <a:rPr lang="es-ES" dirty="0"/>
              <a:t>)</a:t>
            </a:r>
            <a:endParaRPr lang="en-GB" dirty="0"/>
          </a:p>
          <a:p>
            <a:pPr lvl="0"/>
            <a:r>
              <a:rPr lang="es-ES" dirty="0"/>
              <a:t>análisis fenomenológico interpretativo</a:t>
            </a:r>
            <a:endParaRPr lang="en-GB" dirty="0"/>
          </a:p>
          <a:p>
            <a:pPr lvl="0"/>
            <a:r>
              <a:rPr lang="es-ES" dirty="0"/>
              <a:t>métodos mixtos</a:t>
            </a:r>
            <a:endParaRPr lang="en-GB" dirty="0"/>
          </a:p>
          <a:p>
            <a:pPr lvl="0"/>
            <a:r>
              <a:rPr lang="es-ES" dirty="0"/>
              <a:t>análisis narrativo</a:t>
            </a:r>
            <a:endParaRPr lang="en-GB" dirty="0"/>
          </a:p>
          <a:p>
            <a:pPr lvl="0"/>
            <a:r>
              <a:rPr lang="es-ES" dirty="0" err="1"/>
              <a:t>fenomenografia</a:t>
            </a:r>
            <a:endParaRPr lang="en-GB" dirty="0"/>
          </a:p>
          <a:p>
            <a:pPr lvl="0"/>
            <a:r>
              <a:rPr lang="es-ES" dirty="0"/>
              <a:t>análisis comparativo cualitativo</a:t>
            </a:r>
          </a:p>
          <a:p>
            <a:pPr marL="0" lvl="0" indent="0">
              <a:buNone/>
            </a:pP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Introducción al </a:t>
            </a:r>
            <a:r>
              <a:rPr lang="es-ES" u="sng" dirty="0"/>
              <a:t>análisis de datos cualitativos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95440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DF1DE7-7E67-4749-8450-BA35E428F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Temas/categorías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82BCCA-FF2D-9342-8BED-EE482F0E7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462" y="1182958"/>
            <a:ext cx="8331445" cy="567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66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DA0FCC-C47F-CD41-B32A-5BAF8FD6E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274" y="0"/>
            <a:ext cx="100394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4034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Codificar</a:t>
            </a:r>
          </a:p>
        </p:txBody>
      </p:sp>
      <p:sp>
        <p:nvSpPr>
          <p:cNvPr id="36" name="Diamond 35">
            <a:extLst>
              <a:ext uri="{FF2B5EF4-FFF2-40B4-BE49-F238E27FC236}">
                <a16:creationId xmlns:a16="http://schemas.microsoft.com/office/drawing/2014/main" id="{02442704-C2F7-3D44-AC9D-DF1F53129765}"/>
              </a:ext>
            </a:extLst>
          </p:cNvPr>
          <p:cNvSpPr/>
          <p:nvPr/>
        </p:nvSpPr>
        <p:spPr>
          <a:xfrm>
            <a:off x="9830867" y="3308329"/>
            <a:ext cx="1955801" cy="1974209"/>
          </a:xfrm>
          <a:prstGeom prst="diamond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/>
              <a:t>Explicar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1D0A51B8-EC88-E042-AFC9-C86B8D727EB5}"/>
              </a:ext>
            </a:extLst>
          </p:cNvPr>
          <p:cNvSpPr/>
          <p:nvPr/>
        </p:nvSpPr>
        <p:spPr>
          <a:xfrm>
            <a:off x="797084" y="2960986"/>
            <a:ext cx="1485900" cy="7810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/>
              <a:t>Leer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184CFD19-1660-FE4C-B75B-75DB33141436}"/>
              </a:ext>
            </a:extLst>
          </p:cNvPr>
          <p:cNvSpPr/>
          <p:nvPr/>
        </p:nvSpPr>
        <p:spPr>
          <a:xfrm>
            <a:off x="797084" y="4793770"/>
            <a:ext cx="1485900" cy="7810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dirty="0"/>
              <a:t>Reflexionar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4045E049-ECBA-D647-BE86-B82290815AD2}"/>
              </a:ext>
            </a:extLst>
          </p:cNvPr>
          <p:cNvSpPr/>
          <p:nvPr/>
        </p:nvSpPr>
        <p:spPr>
          <a:xfrm>
            <a:off x="2498359" y="2960986"/>
            <a:ext cx="1485900" cy="7810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/>
              <a:t>Explorar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F5EA32E7-336D-8647-A09B-3585120F247A}"/>
              </a:ext>
            </a:extLst>
          </p:cNvPr>
          <p:cNvSpPr/>
          <p:nvPr/>
        </p:nvSpPr>
        <p:spPr>
          <a:xfrm>
            <a:off x="2543142" y="4793770"/>
            <a:ext cx="1485900" cy="7810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/>
              <a:t>Jugar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F0CA7202-D417-1549-9AD8-FEF1FBFEAB53}"/>
              </a:ext>
            </a:extLst>
          </p:cNvPr>
          <p:cNvSpPr/>
          <p:nvPr/>
        </p:nvSpPr>
        <p:spPr>
          <a:xfrm>
            <a:off x="4270009" y="2960986"/>
            <a:ext cx="1485900" cy="78105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dirty="0"/>
              <a:t>Codificar</a:t>
            </a: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060D3307-0DD8-CE45-A736-4CD67D6E5CD9}"/>
              </a:ext>
            </a:extLst>
          </p:cNvPr>
          <p:cNvSpPr/>
          <p:nvPr/>
        </p:nvSpPr>
        <p:spPr>
          <a:xfrm>
            <a:off x="4267116" y="4793770"/>
            <a:ext cx="1485900" cy="7810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/>
              <a:t>Conectar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DC745DC5-C127-E748-9668-1B9B7757AE6A}"/>
              </a:ext>
            </a:extLst>
          </p:cNvPr>
          <p:cNvSpPr/>
          <p:nvPr/>
        </p:nvSpPr>
        <p:spPr>
          <a:xfrm>
            <a:off x="5991090" y="2947022"/>
            <a:ext cx="1485900" cy="7810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/>
              <a:t>Repasar</a:t>
            </a: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35825978-9751-6D46-BF77-9B8470404119}"/>
              </a:ext>
            </a:extLst>
          </p:cNvPr>
          <p:cNvSpPr/>
          <p:nvPr/>
        </p:nvSpPr>
        <p:spPr>
          <a:xfrm>
            <a:off x="5991090" y="4793770"/>
            <a:ext cx="1485900" cy="7810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/>
              <a:t>Refinar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2B824217-4640-BA46-B227-5A8C212AFE85}"/>
              </a:ext>
            </a:extLst>
          </p:cNvPr>
          <p:cNvSpPr/>
          <p:nvPr/>
        </p:nvSpPr>
        <p:spPr>
          <a:xfrm>
            <a:off x="7241066" y="3456920"/>
            <a:ext cx="1621965" cy="1621965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700"/>
              <a:t>Describir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D09DADF6-BD81-A34E-8060-3E502F008EDB}"/>
              </a:ext>
            </a:extLst>
          </p:cNvPr>
          <p:cNvSpPr/>
          <p:nvPr/>
        </p:nvSpPr>
        <p:spPr>
          <a:xfrm>
            <a:off x="8621935" y="3472844"/>
            <a:ext cx="1621965" cy="1621965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700"/>
              <a:t>Comparar</a:t>
            </a:r>
          </a:p>
        </p:txBody>
      </p:sp>
      <p:cxnSp>
        <p:nvCxnSpPr>
          <p:cNvPr id="58" name="Elbow Connector 57">
            <a:extLst>
              <a:ext uri="{FF2B5EF4-FFF2-40B4-BE49-F238E27FC236}">
                <a16:creationId xmlns:a16="http://schemas.microsoft.com/office/drawing/2014/main" id="{02DB52C7-F3EF-AE4E-8401-231CB160C0AB}"/>
              </a:ext>
            </a:extLst>
          </p:cNvPr>
          <p:cNvCxnSpPr>
            <a:stCxn id="38" idx="0"/>
            <a:endCxn id="50" idx="0"/>
          </p:cNvCxnSpPr>
          <p:nvPr/>
        </p:nvCxnSpPr>
        <p:spPr>
          <a:xfrm rot="5400000" flipH="1" flipV="1">
            <a:off x="2390671" y="2110349"/>
            <a:ext cx="12700" cy="1701275"/>
          </a:xfrm>
          <a:prstGeom prst="bentConnector3">
            <a:avLst>
              <a:gd name="adj1" fmla="val 1800000"/>
            </a:avLst>
          </a:prstGeom>
          <a:ln w="34925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Elbow Connector 58">
            <a:extLst>
              <a:ext uri="{FF2B5EF4-FFF2-40B4-BE49-F238E27FC236}">
                <a16:creationId xmlns:a16="http://schemas.microsoft.com/office/drawing/2014/main" id="{DE730022-4B91-D54B-B7DD-B90800248A87}"/>
              </a:ext>
            </a:extLst>
          </p:cNvPr>
          <p:cNvCxnSpPr/>
          <p:nvPr/>
        </p:nvCxnSpPr>
        <p:spPr>
          <a:xfrm rot="5400000" flipH="1" flipV="1">
            <a:off x="4103955" y="2110349"/>
            <a:ext cx="12700" cy="1701275"/>
          </a:xfrm>
          <a:prstGeom prst="bentConnector3">
            <a:avLst>
              <a:gd name="adj1" fmla="val 1800000"/>
            </a:avLst>
          </a:prstGeom>
          <a:ln w="34925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Elbow Connector 59">
            <a:extLst>
              <a:ext uri="{FF2B5EF4-FFF2-40B4-BE49-F238E27FC236}">
                <a16:creationId xmlns:a16="http://schemas.microsoft.com/office/drawing/2014/main" id="{F5E9B2F2-284A-A14C-873E-341166D6C954}"/>
              </a:ext>
            </a:extLst>
          </p:cNvPr>
          <p:cNvCxnSpPr/>
          <p:nvPr/>
        </p:nvCxnSpPr>
        <p:spPr>
          <a:xfrm rot="5400000" flipH="1" flipV="1">
            <a:off x="5805231" y="2103998"/>
            <a:ext cx="12700" cy="1701275"/>
          </a:xfrm>
          <a:prstGeom prst="bentConnector3">
            <a:avLst>
              <a:gd name="adj1" fmla="val 1800000"/>
            </a:avLst>
          </a:prstGeom>
          <a:ln w="34925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Elbow Connector 60">
            <a:extLst>
              <a:ext uri="{FF2B5EF4-FFF2-40B4-BE49-F238E27FC236}">
                <a16:creationId xmlns:a16="http://schemas.microsoft.com/office/drawing/2014/main" id="{4138E55D-09CA-D749-9D72-F00C765EB3ED}"/>
              </a:ext>
            </a:extLst>
          </p:cNvPr>
          <p:cNvCxnSpPr>
            <a:stCxn id="38" idx="1"/>
            <a:endCxn id="39" idx="1"/>
          </p:cNvCxnSpPr>
          <p:nvPr/>
        </p:nvCxnSpPr>
        <p:spPr>
          <a:xfrm rot="10800000" flipV="1">
            <a:off x="797084" y="3351511"/>
            <a:ext cx="12700" cy="1832784"/>
          </a:xfrm>
          <a:prstGeom prst="bentConnector3">
            <a:avLst>
              <a:gd name="adj1" fmla="val 1800000"/>
            </a:avLst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Elbow Connector 61">
            <a:extLst>
              <a:ext uri="{FF2B5EF4-FFF2-40B4-BE49-F238E27FC236}">
                <a16:creationId xmlns:a16="http://schemas.microsoft.com/office/drawing/2014/main" id="{7827264C-61AB-984F-B784-E815C923F276}"/>
              </a:ext>
            </a:extLst>
          </p:cNvPr>
          <p:cNvCxnSpPr/>
          <p:nvPr/>
        </p:nvCxnSpPr>
        <p:spPr>
          <a:xfrm rot="10800000" flipV="1">
            <a:off x="2658748" y="3306413"/>
            <a:ext cx="12700" cy="1832784"/>
          </a:xfrm>
          <a:prstGeom prst="bentConnector3">
            <a:avLst>
              <a:gd name="adj1" fmla="val 1800000"/>
            </a:avLst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lbow Connector 62">
            <a:extLst>
              <a:ext uri="{FF2B5EF4-FFF2-40B4-BE49-F238E27FC236}">
                <a16:creationId xmlns:a16="http://schemas.microsoft.com/office/drawing/2014/main" id="{98373FB4-F762-0541-981F-15B9C0FB8BEF}"/>
              </a:ext>
            </a:extLst>
          </p:cNvPr>
          <p:cNvCxnSpPr/>
          <p:nvPr/>
        </p:nvCxnSpPr>
        <p:spPr>
          <a:xfrm rot="10800000" flipV="1">
            <a:off x="4415819" y="3367436"/>
            <a:ext cx="12700" cy="1832784"/>
          </a:xfrm>
          <a:prstGeom prst="bentConnector3">
            <a:avLst>
              <a:gd name="adj1" fmla="val 1800000"/>
            </a:avLst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63">
            <a:extLst>
              <a:ext uri="{FF2B5EF4-FFF2-40B4-BE49-F238E27FC236}">
                <a16:creationId xmlns:a16="http://schemas.microsoft.com/office/drawing/2014/main" id="{ACE9AC2E-C73B-1D4E-B5E2-91264FD70181}"/>
              </a:ext>
            </a:extLst>
          </p:cNvPr>
          <p:cNvCxnSpPr/>
          <p:nvPr/>
        </p:nvCxnSpPr>
        <p:spPr>
          <a:xfrm rot="10800000" flipV="1">
            <a:off x="6260530" y="3368833"/>
            <a:ext cx="12700" cy="1832784"/>
          </a:xfrm>
          <a:prstGeom prst="bentConnector3">
            <a:avLst>
              <a:gd name="adj1" fmla="val 1800000"/>
            </a:avLst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Elbow Connector 64">
            <a:extLst>
              <a:ext uri="{FF2B5EF4-FFF2-40B4-BE49-F238E27FC236}">
                <a16:creationId xmlns:a16="http://schemas.microsoft.com/office/drawing/2014/main" id="{51EF7F4C-323E-B442-BC29-9847B8513E82}"/>
              </a:ext>
            </a:extLst>
          </p:cNvPr>
          <p:cNvCxnSpPr>
            <a:stCxn id="39" idx="2"/>
            <a:endCxn id="51" idx="2"/>
          </p:cNvCxnSpPr>
          <p:nvPr/>
        </p:nvCxnSpPr>
        <p:spPr>
          <a:xfrm rot="16200000" flipH="1">
            <a:off x="2413063" y="4701791"/>
            <a:ext cx="12700" cy="1746058"/>
          </a:xfrm>
          <a:prstGeom prst="bentConnector3">
            <a:avLst>
              <a:gd name="adj1" fmla="val 1800000"/>
            </a:avLst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Elbow Connector 65">
            <a:extLst>
              <a:ext uri="{FF2B5EF4-FFF2-40B4-BE49-F238E27FC236}">
                <a16:creationId xmlns:a16="http://schemas.microsoft.com/office/drawing/2014/main" id="{33EFEFE5-069F-A749-B87A-597BCF75936C}"/>
              </a:ext>
            </a:extLst>
          </p:cNvPr>
          <p:cNvCxnSpPr/>
          <p:nvPr/>
        </p:nvCxnSpPr>
        <p:spPr>
          <a:xfrm rot="16200000" flipH="1">
            <a:off x="4159121" y="4697103"/>
            <a:ext cx="12700" cy="1746058"/>
          </a:xfrm>
          <a:prstGeom prst="bentConnector3">
            <a:avLst>
              <a:gd name="adj1" fmla="val 1800000"/>
            </a:avLst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Elbow Connector 66">
            <a:extLst>
              <a:ext uri="{FF2B5EF4-FFF2-40B4-BE49-F238E27FC236}">
                <a16:creationId xmlns:a16="http://schemas.microsoft.com/office/drawing/2014/main" id="{813ED9F3-3740-A44C-A6EB-6078F8AE8187}"/>
              </a:ext>
            </a:extLst>
          </p:cNvPr>
          <p:cNvCxnSpPr/>
          <p:nvPr/>
        </p:nvCxnSpPr>
        <p:spPr>
          <a:xfrm rot="16200000" flipH="1">
            <a:off x="5905180" y="4697102"/>
            <a:ext cx="12700" cy="1746058"/>
          </a:xfrm>
          <a:prstGeom prst="bentConnector3">
            <a:avLst>
              <a:gd name="adj1" fmla="val 1800000"/>
            </a:avLst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ight Arrow 67">
            <a:extLst>
              <a:ext uri="{FF2B5EF4-FFF2-40B4-BE49-F238E27FC236}">
                <a16:creationId xmlns:a16="http://schemas.microsoft.com/office/drawing/2014/main" id="{893D0B09-DA05-C54C-91A5-CDACA801E190}"/>
              </a:ext>
            </a:extLst>
          </p:cNvPr>
          <p:cNvSpPr/>
          <p:nvPr/>
        </p:nvSpPr>
        <p:spPr>
          <a:xfrm>
            <a:off x="7884663" y="5458853"/>
            <a:ext cx="3096508" cy="45719"/>
          </a:xfrm>
          <a:prstGeom prst="rightArrow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962BC4A3-DD7F-2A4D-8E05-32C0745F9021}"/>
              </a:ext>
            </a:extLst>
          </p:cNvPr>
          <p:cNvCxnSpPr/>
          <p:nvPr/>
        </p:nvCxnSpPr>
        <p:spPr>
          <a:xfrm>
            <a:off x="2267379" y="3728072"/>
            <a:ext cx="397718" cy="106569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B48B10D8-6AA0-E240-A3D8-E55E4C2F2736}"/>
              </a:ext>
            </a:extLst>
          </p:cNvPr>
          <p:cNvCxnSpPr/>
          <p:nvPr/>
        </p:nvCxnSpPr>
        <p:spPr>
          <a:xfrm>
            <a:off x="4001180" y="3689955"/>
            <a:ext cx="397718" cy="106569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8295628E-8BDA-9740-9269-A9C0EF061EC6}"/>
              </a:ext>
            </a:extLst>
          </p:cNvPr>
          <p:cNvCxnSpPr/>
          <p:nvPr/>
        </p:nvCxnSpPr>
        <p:spPr>
          <a:xfrm>
            <a:off x="5841181" y="3689955"/>
            <a:ext cx="397718" cy="106569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12760072-0B87-4448-839A-EB6DC3F33546}"/>
              </a:ext>
            </a:extLst>
          </p:cNvPr>
          <p:cNvCxnSpPr>
            <a:cxnSpLocks/>
          </p:cNvCxnSpPr>
          <p:nvPr/>
        </p:nvCxnSpPr>
        <p:spPr>
          <a:xfrm flipV="1">
            <a:off x="2245749" y="3748387"/>
            <a:ext cx="391368" cy="98279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3879A35E-BB77-7A45-A7BF-BDC3AE6BFEF8}"/>
              </a:ext>
            </a:extLst>
          </p:cNvPr>
          <p:cNvCxnSpPr>
            <a:cxnSpLocks/>
          </p:cNvCxnSpPr>
          <p:nvPr/>
        </p:nvCxnSpPr>
        <p:spPr>
          <a:xfrm flipV="1">
            <a:off x="3994829" y="3748386"/>
            <a:ext cx="391368" cy="98279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5E64653F-4BA9-8244-AF29-5065F00F6CEA}"/>
              </a:ext>
            </a:extLst>
          </p:cNvPr>
          <p:cNvCxnSpPr>
            <a:cxnSpLocks/>
          </p:cNvCxnSpPr>
          <p:nvPr/>
        </p:nvCxnSpPr>
        <p:spPr>
          <a:xfrm flipV="1">
            <a:off x="5819551" y="3766189"/>
            <a:ext cx="391368" cy="98279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ight Arrow 74">
            <a:extLst>
              <a:ext uri="{FF2B5EF4-FFF2-40B4-BE49-F238E27FC236}">
                <a16:creationId xmlns:a16="http://schemas.microsoft.com/office/drawing/2014/main" id="{AAF35D8B-1F7A-3B42-A37B-F6C78A517846}"/>
              </a:ext>
            </a:extLst>
          </p:cNvPr>
          <p:cNvSpPr/>
          <p:nvPr/>
        </p:nvSpPr>
        <p:spPr>
          <a:xfrm>
            <a:off x="7884663" y="3086295"/>
            <a:ext cx="3096508" cy="45719"/>
          </a:xfrm>
          <a:prstGeom prst="rightArrow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82391F0E-612E-0245-B518-EDF8A7FEFA60}"/>
              </a:ext>
            </a:extLst>
          </p:cNvPr>
          <p:cNvSpPr/>
          <p:nvPr/>
        </p:nvSpPr>
        <p:spPr>
          <a:xfrm>
            <a:off x="10431396" y="1724736"/>
            <a:ext cx="1485900" cy="7810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dirty="0"/>
              <a:t>*Actuar*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3C9C077-736D-7543-9D09-CF9BC46FE813}"/>
              </a:ext>
            </a:extLst>
          </p:cNvPr>
          <p:cNvSpPr txBox="1"/>
          <p:nvPr/>
        </p:nvSpPr>
        <p:spPr>
          <a:xfrm>
            <a:off x="287383" y="6426926"/>
            <a:ext cx="8987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/>
              <a:t>Adaptado de </a:t>
            </a:r>
            <a:r>
              <a:rPr lang="es-ES_tradnl" sz="1400" dirty="0" err="1"/>
              <a:t>Bazeley</a:t>
            </a:r>
            <a:r>
              <a:rPr lang="es-ES_tradnl" sz="1400" dirty="0"/>
              <a:t>, P. (2013) </a:t>
            </a:r>
            <a:r>
              <a:rPr lang="es-ES_tradnl" sz="1400" i="1" dirty="0" err="1"/>
              <a:t>Qualitative</a:t>
            </a:r>
            <a:r>
              <a:rPr lang="es-ES_tradnl" sz="1400" i="1" dirty="0"/>
              <a:t> Data </a:t>
            </a:r>
            <a:r>
              <a:rPr lang="es-ES_tradnl" sz="1400" i="1" dirty="0" err="1"/>
              <a:t>Analysis</a:t>
            </a:r>
            <a:r>
              <a:rPr lang="es-ES_tradnl" sz="1400" i="1" dirty="0"/>
              <a:t> – </a:t>
            </a:r>
            <a:r>
              <a:rPr lang="es-ES_tradnl" sz="1400" i="1" dirty="0" err="1"/>
              <a:t>Practical</a:t>
            </a:r>
            <a:r>
              <a:rPr lang="es-ES_tradnl" sz="1400" i="1" dirty="0"/>
              <a:t> </a:t>
            </a:r>
            <a:r>
              <a:rPr lang="es-ES_tradnl" sz="1400" i="1" dirty="0" err="1"/>
              <a:t>Strategies</a:t>
            </a:r>
            <a:r>
              <a:rPr lang="es-ES_tradnl" sz="1400" dirty="0"/>
              <a:t>. </a:t>
            </a:r>
            <a:r>
              <a:rPr lang="es-ES_tradnl" sz="1400" dirty="0" err="1"/>
              <a:t>Sage</a:t>
            </a:r>
            <a:r>
              <a:rPr lang="es-ES_tradnl" sz="1400" dirty="0"/>
              <a:t>. London 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6A87BC8D-E2C3-7B4E-8B39-793C64E01172}"/>
              </a:ext>
            </a:extLst>
          </p:cNvPr>
          <p:cNvCxnSpPr/>
          <p:nvPr/>
        </p:nvCxnSpPr>
        <p:spPr>
          <a:xfrm flipH="1" flipV="1">
            <a:off x="11328075" y="2378018"/>
            <a:ext cx="121537" cy="1178637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3F1B7836-F0E8-F34B-8045-01B751309334}"/>
              </a:ext>
            </a:extLst>
          </p:cNvPr>
          <p:cNvCxnSpPr/>
          <p:nvPr/>
        </p:nvCxnSpPr>
        <p:spPr>
          <a:xfrm flipH="1" flipV="1">
            <a:off x="11452832" y="2378018"/>
            <a:ext cx="121537" cy="1178637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97265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B1A9C78-6C71-0447-BFDA-09791DDAB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Codificar…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AE3DD5-6F1C-3C47-B700-D1AA8A65B217}"/>
              </a:ext>
            </a:extLst>
          </p:cNvPr>
          <p:cNvSpPr/>
          <p:nvPr/>
        </p:nvSpPr>
        <p:spPr>
          <a:xfrm>
            <a:off x="572571" y="1792701"/>
            <a:ext cx="109523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/>
              <a:t>La codificación sirve a: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_tradnl" sz="2400" dirty="0"/>
              <a:t>Manejar tus datos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_tradnl" sz="2400" dirty="0">
                <a:latin typeface="Calibri" panose="020F0502020204030204" pitchFamily="34" charset="0"/>
              </a:rPr>
              <a:t>Entrar en los detalles de los datos</a:t>
            </a:r>
            <a:endParaRPr lang="es-ES_tradnl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_tradnl" sz="2400" dirty="0"/>
              <a:t>Construir ideas y hacer preguntas de tus datos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_tradnl" sz="2400" dirty="0">
                <a:latin typeface="Calibri" panose="020F0502020204030204" pitchFamily="34" charset="0"/>
              </a:rPr>
              <a:t>Probar suposiciones y conclusiones, y identificar diferencias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_tradnl" sz="2400" dirty="0">
                <a:latin typeface="Calibri" panose="020F0502020204030204" pitchFamily="34" charset="0"/>
              </a:rPr>
              <a:t>Buscar explicaciones para estas diferencias</a:t>
            </a:r>
          </a:p>
        </p:txBody>
      </p:sp>
    </p:spTree>
    <p:extLst>
      <p:ext uri="{BB962C8B-B14F-4D97-AF65-F5344CB8AC3E}">
        <p14:creationId xmlns:p14="http://schemas.microsoft.com/office/powerpoint/2010/main" val="39638865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B1A9C78-6C71-0447-BFDA-09791DDAB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Manejar los datos…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B239FC-FB65-0A43-9772-9C9A27151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608" y="1130783"/>
            <a:ext cx="8873153" cy="572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9884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4DE951-4462-C14A-8732-422F2918C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02" y="0"/>
            <a:ext cx="116025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6518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33FDCA-3E58-084D-B4AC-1C5910520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258" y="0"/>
            <a:ext cx="97354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9392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BBF4E9-7DAA-9545-9CE4-89D7110B3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22" y="0"/>
            <a:ext cx="113753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169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B1A9C78-6C71-0447-BFDA-09791DDAB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/>
              <a:t>Codificar…</a:t>
            </a: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AE3DD5-6F1C-3C47-B700-D1AA8A65B217}"/>
              </a:ext>
            </a:extLst>
          </p:cNvPr>
          <p:cNvSpPr/>
          <p:nvPr/>
        </p:nvSpPr>
        <p:spPr>
          <a:xfrm>
            <a:off x="572571" y="1792701"/>
            <a:ext cx="1095232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/>
              <a:t>¿Usar o no usar software…?</a:t>
            </a:r>
            <a:endParaRPr lang="es-ES_tradnl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_tradnl" sz="2400" dirty="0"/>
              <a:t>Facilitar el análisis profundo y sistemático (</a:t>
            </a:r>
            <a:r>
              <a:rPr lang="es-ES_tradnl" sz="2400" b="1" dirty="0"/>
              <a:t>el software no hace el análisis!</a:t>
            </a:r>
            <a:r>
              <a:rPr lang="es-ES_tradnl" sz="2400" dirty="0"/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_tradnl" sz="2400" dirty="0"/>
              <a:t>Ahora tiempo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_tradnl" sz="2400" dirty="0"/>
              <a:t>Ayuda cuando trabajas con mucho texto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_tradnl" sz="2400" dirty="0"/>
              <a:t>Fácil compartir o dividir tareas</a:t>
            </a:r>
          </a:p>
          <a:p>
            <a:r>
              <a:rPr lang="es-ES_tradnl" dirty="0"/>
              <a:t> </a:t>
            </a:r>
          </a:p>
          <a:p>
            <a:r>
              <a:rPr lang="es-ES_tradnl" sz="2400" b="1" dirty="0"/>
              <a:t>Cuidado: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_tradnl" sz="2400" dirty="0"/>
              <a:t>No es súper simple para usar y si tienes pocos datos cualitativos, o una pregunta de investigación muy simple, </a:t>
            </a:r>
            <a:r>
              <a:rPr lang="es-ES_tradnl" sz="2400" b="1" dirty="0"/>
              <a:t>no hace falta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_tradnl" sz="2400" dirty="0"/>
              <a:t>Se puede hacer a mano con Word o literalmente a mano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_tradnl" sz="2400" dirty="0"/>
              <a:t>Fomenta el </a:t>
            </a:r>
            <a:r>
              <a:rPr lang="es-ES_tradnl" sz="2400" b="1" dirty="0"/>
              <a:t>dominio del código </a:t>
            </a:r>
            <a:r>
              <a:rPr lang="es-ES_tradnl" sz="2400" dirty="0"/>
              <a:t>y la mecanización del análisis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_tradnl" sz="2400" dirty="0"/>
              <a:t>Los códigos impactan el acceso a la información – importante ser especifico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12077399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1E9BC6-D343-D247-9F66-22DBF0A67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923" y="0"/>
            <a:ext cx="9266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420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8DBD616-5F1E-3945-A33D-99221FAB87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2571" y="1789611"/>
            <a:ext cx="10400229" cy="165027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b="0" dirty="0"/>
              <a:t>Lo importante es describir los pasos que tomaron para obtener los resultados.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b="0" dirty="0"/>
              <a:t>“</a:t>
            </a:r>
            <a:r>
              <a:rPr lang="es-ES" b="0" i="1" dirty="0"/>
              <a:t>Hicimos análisis del discurso”</a:t>
            </a:r>
            <a:r>
              <a:rPr lang="es-ES" b="0" dirty="0"/>
              <a:t> no es suficiente.</a:t>
            </a:r>
            <a:endParaRPr lang="en-GB" b="0" dirty="0"/>
          </a:p>
          <a:p>
            <a:endParaRPr lang="en-US" dirty="0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CA752035-0424-BF4E-950B-9AFEF8616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571" y="0"/>
            <a:ext cx="11619429" cy="1428749"/>
          </a:xfrm>
        </p:spPr>
        <p:txBody>
          <a:bodyPr>
            <a:normAutofit/>
          </a:bodyPr>
          <a:lstStyle/>
          <a:p>
            <a:r>
              <a:rPr lang="es-ES"/>
              <a:t>Introducción al </a:t>
            </a:r>
            <a:r>
              <a:rPr lang="es-ES" u="sng"/>
              <a:t>análisis de datos cualitativos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4120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B94279-94B1-FA4D-82E5-57B6C31AD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246" y="0"/>
            <a:ext cx="10655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6196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6623E2-55EB-DD44-9899-21BD94F9E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833" y="0"/>
            <a:ext cx="10710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25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A1FFD5-8C7D-7E40-9571-D6E24D808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50" y="50800"/>
            <a:ext cx="110363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0522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78C9C0-4942-744C-A38E-49C4F1CEE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761" y="0"/>
            <a:ext cx="99704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11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B1A9C78-6C71-0447-BFDA-09791DDAB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/>
              <a:t>Codificar…</a:t>
            </a: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AE3DD5-6F1C-3C47-B700-D1AA8A65B217}"/>
              </a:ext>
            </a:extLst>
          </p:cNvPr>
          <p:cNvSpPr/>
          <p:nvPr/>
        </p:nvSpPr>
        <p:spPr>
          <a:xfrm>
            <a:off x="572571" y="1792701"/>
            <a:ext cx="109523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/>
              <a:t>Consejos para codificar: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_tradnl" sz="2400" dirty="0"/>
              <a:t>La codificación no es un fin en sí mismo</a:t>
            </a:r>
            <a:r>
              <a:rPr lang="es-ES_tradnl" sz="2400" dirty="0">
                <a:latin typeface="Calibri" panose="020F0502020204030204" pitchFamily="34" charset="0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_tradnl" sz="2400" dirty="0"/>
              <a:t>Experimenta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_tradnl" sz="2400" dirty="0"/>
              <a:t>Empieza poco a poco: no entrar en un proyecto importante con una estrategia que no hayas ya probado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_tradnl" sz="2400" dirty="0"/>
              <a:t>Haz un análisis simple basados en tu primera muestra de codificación</a:t>
            </a:r>
          </a:p>
        </p:txBody>
      </p:sp>
    </p:spTree>
    <p:extLst>
      <p:ext uri="{BB962C8B-B14F-4D97-AF65-F5344CB8AC3E}">
        <p14:creationId xmlns:p14="http://schemas.microsoft.com/office/powerpoint/2010/main" val="1716546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B1A9C78-6C71-0447-BFDA-09791DDAB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/>
              <a:t>Codificar…</a:t>
            </a:r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AE3DD5-6F1C-3C47-B700-D1AA8A65B217}"/>
              </a:ext>
            </a:extLst>
          </p:cNvPr>
          <p:cNvSpPr/>
          <p:nvPr/>
        </p:nvSpPr>
        <p:spPr>
          <a:xfrm>
            <a:off x="572571" y="1792701"/>
            <a:ext cx="109523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/>
              <a:t>Hay dos enfoques generales para la codificación:</a:t>
            </a:r>
          </a:p>
          <a:p>
            <a:endParaRPr lang="en-GB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400" b="1" dirty="0"/>
              <a:t>Codificación abierta: </a:t>
            </a:r>
            <a:r>
              <a:rPr lang="es-ES" sz="2400" dirty="0"/>
              <a:t>el investigador permanece lo más abiertos posible en su intento de ‘descubrir’ lo que hay en los datos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400" b="1" dirty="0"/>
              <a:t>Codificación enfocada:</a:t>
            </a:r>
            <a:r>
              <a:rPr lang="es-ES" sz="2400" dirty="0"/>
              <a:t> el investigador identifica temas/categorías y busca datos asociados a esos temas (o tiene una pregunta muy especifica)</a:t>
            </a:r>
          </a:p>
        </p:txBody>
      </p:sp>
    </p:spTree>
    <p:extLst>
      <p:ext uri="{BB962C8B-B14F-4D97-AF65-F5344CB8AC3E}">
        <p14:creationId xmlns:p14="http://schemas.microsoft.com/office/powerpoint/2010/main" val="11265000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630DFF-25CF-214E-8E09-034CC8C8A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073" y="0"/>
            <a:ext cx="96478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01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93692D-5DC1-F245-BF3C-229731FCD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0"/>
            <a:ext cx="1066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4151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B1A9C78-6C71-0447-BFDA-09791DDAB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/>
              <a:t>Codificar…</a:t>
            </a:r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AE3DD5-6F1C-3C47-B700-D1AA8A65B217}"/>
              </a:ext>
            </a:extLst>
          </p:cNvPr>
          <p:cNvSpPr/>
          <p:nvPr/>
        </p:nvSpPr>
        <p:spPr>
          <a:xfrm>
            <a:off x="572571" y="1792701"/>
            <a:ext cx="10952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/>
              <a:t>Hay un ciclo en el proceso de codificación:</a:t>
            </a:r>
            <a:endParaRPr lang="en-GB" sz="2400" b="1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44AEDA6-7B94-B046-90BB-ECECDEFDA2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2212684"/>
              </p:ext>
            </p:extLst>
          </p:nvPr>
        </p:nvGraphicFramePr>
        <p:xfrm>
          <a:off x="1899185" y="2466109"/>
          <a:ext cx="8128000" cy="4204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151869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B1A9C78-6C71-0447-BFDA-09791DDAB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/>
              <a:t>Codificar…</a:t>
            </a:r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AE3DD5-6F1C-3C47-B700-D1AA8A65B217}"/>
              </a:ext>
            </a:extLst>
          </p:cNvPr>
          <p:cNvSpPr/>
          <p:nvPr/>
        </p:nvSpPr>
        <p:spPr>
          <a:xfrm>
            <a:off x="572571" y="2298482"/>
            <a:ext cx="691244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sz="2400" b="1" dirty="0"/>
              <a:t>1. </a:t>
            </a:r>
            <a:r>
              <a:rPr lang="es-ES" sz="2400" b="1" dirty="0"/>
              <a:t>Lectura general</a:t>
            </a:r>
            <a:endParaRPr lang="en-GB" sz="2400" b="1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s-ES" sz="2200" dirty="0"/>
              <a:t>Leer todo los documentos</a:t>
            </a:r>
            <a:endParaRPr lang="en-GB" sz="22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s-ES" sz="2200" dirty="0"/>
              <a:t>Tomar nota de impresiones </a:t>
            </a:r>
            <a:endParaRPr lang="en-GB" sz="22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s-ES" sz="2200" dirty="0"/>
              <a:t>Leer las transcripciones de nuevo, una por una. </a:t>
            </a:r>
            <a:endParaRPr lang="en-GB" sz="22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s-ES" sz="2200" dirty="0"/>
              <a:t>Leer con mucho cuidado, línea por línea</a:t>
            </a:r>
            <a:endParaRPr lang="en-GB" sz="22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9735EAC-3DD8-C047-B7F7-57B78DA88DC8}"/>
              </a:ext>
            </a:extLst>
          </p:cNvPr>
          <p:cNvGrpSpPr/>
          <p:nvPr/>
        </p:nvGrpSpPr>
        <p:grpSpPr>
          <a:xfrm>
            <a:off x="5290482" y="756046"/>
            <a:ext cx="1345406" cy="1345406"/>
            <a:chOff x="3391296" y="925"/>
            <a:chExt cx="1345406" cy="134540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3F09A91-C3B9-F347-B192-321D4E04CCB4}"/>
                </a:ext>
              </a:extLst>
            </p:cNvPr>
            <p:cNvSpPr/>
            <p:nvPr/>
          </p:nvSpPr>
          <p:spPr>
            <a:xfrm>
              <a:off x="3391296" y="925"/>
              <a:ext cx="1345406" cy="1345406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Oval 4">
              <a:extLst>
                <a:ext uri="{FF2B5EF4-FFF2-40B4-BE49-F238E27FC236}">
                  <a16:creationId xmlns:a16="http://schemas.microsoft.com/office/drawing/2014/main" id="{17218F31-31CD-0C46-9AB4-837FE1F5A8DE}"/>
                </a:ext>
              </a:extLst>
            </p:cNvPr>
            <p:cNvSpPr txBox="1"/>
            <p:nvPr/>
          </p:nvSpPr>
          <p:spPr>
            <a:xfrm>
              <a:off x="3588326" y="197955"/>
              <a:ext cx="951346" cy="9513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_tradnl" sz="1400" kern="1200" dirty="0"/>
                <a:t>1.            </a:t>
              </a:r>
              <a:r>
                <a:rPr lang="es-ES_tradnl" sz="1400" dirty="0"/>
                <a:t>Leer</a:t>
              </a:r>
              <a:endParaRPr lang="es-ES_tradnl" sz="1400" kern="1200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242987A-56B3-924E-852E-E97E04B33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2047" y="1904422"/>
            <a:ext cx="4231318" cy="421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284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AA389-46CB-B74D-B718-215AF2761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166" y="2239348"/>
            <a:ext cx="10844038" cy="4061980"/>
          </a:xfrm>
        </p:spPr>
        <p:txBody>
          <a:bodyPr>
            <a:normAutofit/>
          </a:bodyPr>
          <a:lstStyle/>
          <a:p>
            <a:pPr marL="457200" lvl="1" indent="0" algn="ctr">
              <a:buNone/>
            </a:pPr>
            <a:r>
              <a:rPr lang="es-ES_tradnl" sz="2600" dirty="0"/>
              <a:t>“Los investigadores que participan en un estudio cualitativo se centran en observar, describir, interpretar y analizar la forma en que las personas experimentan, actúan o piensan sobre sí mismas y el mundo que las rodea.” </a:t>
            </a:r>
            <a:br>
              <a:rPr lang="es-ES_tradnl" sz="2600" dirty="0"/>
            </a:br>
            <a:r>
              <a:rPr lang="es-ES_tradnl" sz="1800" dirty="0"/>
              <a:t>(Antaki, Billig, Edwards, &amp; Potter, 2003: 30)</a:t>
            </a:r>
          </a:p>
          <a:p>
            <a:pPr marL="0" indent="0" algn="ctr">
              <a:buNone/>
            </a:pPr>
            <a:endParaRPr lang="es-ES_tradnl" sz="2600" dirty="0"/>
          </a:p>
          <a:p>
            <a:pPr marL="457200" lvl="1" indent="0" algn="ctr">
              <a:buNone/>
            </a:pPr>
            <a:r>
              <a:rPr lang="es-ES_tradnl" sz="2600" dirty="0"/>
              <a:t>El análisis de datos cualitativos es el rango de procesos por los cuales pasamos de los datos cualitativos (texto, imágenes, o video) a alguna forma de explicación, comprensión o interpretación de las personas y situaciones que estamos investigando.</a:t>
            </a:r>
          </a:p>
          <a:p>
            <a:pPr marL="457200" lvl="1" indent="0" algn="ctr">
              <a:buNone/>
            </a:pPr>
            <a:r>
              <a:rPr lang="es-ES_tradnl" sz="1800" dirty="0"/>
              <a:t>(http://</a:t>
            </a:r>
            <a:r>
              <a:rPr lang="es-ES_tradnl" sz="1800" dirty="0" err="1"/>
              <a:t>onlineqda.hud.ac.uk</a:t>
            </a:r>
            <a:r>
              <a:rPr lang="es-ES_tradnl" sz="1800" dirty="0"/>
              <a:t>/</a:t>
            </a:r>
            <a:r>
              <a:rPr lang="es-ES_tradnl" sz="1800" dirty="0" err="1"/>
              <a:t>Intro_QDA</a:t>
            </a:r>
            <a:r>
              <a:rPr lang="es-ES_tradnl" sz="1800" dirty="0"/>
              <a:t>/</a:t>
            </a:r>
            <a:r>
              <a:rPr lang="es-ES_tradnl" sz="1800" dirty="0" err="1"/>
              <a:t>what_is_qda.php</a:t>
            </a:r>
            <a:r>
              <a:rPr lang="es-ES_tradnl" sz="1800" dirty="0"/>
              <a:t>)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1D4E6BB-8EEA-2641-B5B8-09457001F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Que es el ADC? 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D8C08A-C364-D04B-9B39-995C97640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2882" y="419489"/>
            <a:ext cx="1642009" cy="161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8567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B1A9C78-6C71-0447-BFDA-09791DDAB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Codificar…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AE3DD5-6F1C-3C47-B700-D1AA8A65B217}"/>
              </a:ext>
            </a:extLst>
          </p:cNvPr>
          <p:cNvSpPr/>
          <p:nvPr/>
        </p:nvSpPr>
        <p:spPr>
          <a:xfrm>
            <a:off x="572571" y="2256810"/>
            <a:ext cx="1095232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S_tradnl" sz="2400" b="1" dirty="0"/>
              <a:t>2. Codificación abierta (línea por línea) o enfocada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s-ES_tradnl" sz="2200" dirty="0"/>
              <a:t>Codifica palabras, frases, o secciones relevantes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s-ES_tradnl" sz="2200" dirty="0"/>
              <a:t>Acciones, actividades, conceptos, diferencias, opiniones, procesos o lo que sea relevante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s-ES_tradnl" sz="2200" dirty="0"/>
              <a:t>Podrías decidir que algo es relevante codificar porque:</a:t>
            </a:r>
          </a:p>
          <a:p>
            <a:pPr marL="2171700" lvl="4" indent="-342900">
              <a:buFont typeface="Arial" panose="020B0604020202020204" pitchFamily="34" charset="0"/>
              <a:buChar char="•"/>
            </a:pPr>
            <a:r>
              <a:rPr lang="es-ES_tradnl" sz="2200" dirty="0"/>
              <a:t>Se repite en varios lugares</a:t>
            </a:r>
          </a:p>
          <a:p>
            <a:pPr marL="2171700" lvl="4" indent="-342900">
              <a:buFont typeface="Arial" panose="020B0604020202020204" pitchFamily="34" charset="0"/>
              <a:buChar char="•"/>
            </a:pPr>
            <a:r>
              <a:rPr lang="es-ES_tradnl" sz="2200" dirty="0"/>
              <a:t>Te sorprende</a:t>
            </a:r>
          </a:p>
          <a:p>
            <a:pPr marL="2171700" lvl="4" indent="-342900">
              <a:buFont typeface="Arial" panose="020B0604020202020204" pitchFamily="34" charset="0"/>
              <a:buChar char="•"/>
            </a:pPr>
            <a:r>
              <a:rPr lang="es-ES_tradnl" sz="2200" dirty="0"/>
              <a:t>El entrevistado declara explícitamente que es importante</a:t>
            </a:r>
          </a:p>
          <a:p>
            <a:pPr marL="2171700" lvl="4" indent="-342900">
              <a:buFont typeface="Arial" panose="020B0604020202020204" pitchFamily="34" charset="0"/>
              <a:buChar char="•"/>
            </a:pPr>
            <a:r>
              <a:rPr lang="es-ES_tradnl" sz="2200" dirty="0"/>
              <a:t>Has leído sobre algo similar en otras investigaciones</a:t>
            </a:r>
          </a:p>
          <a:p>
            <a:pPr marL="2171700" lvl="4" indent="-342900">
              <a:buFont typeface="Arial" panose="020B0604020202020204" pitchFamily="34" charset="0"/>
              <a:buChar char="•"/>
            </a:pPr>
            <a:r>
              <a:rPr lang="es-ES_tradnl" sz="2200" dirty="0"/>
              <a:t>Te recuerda una teoría o un concepto</a:t>
            </a:r>
          </a:p>
          <a:p>
            <a:pPr marL="2171700" lvl="4" indent="-342900">
              <a:buFont typeface="Arial" panose="020B0604020202020204" pitchFamily="34" charset="0"/>
              <a:buChar char="•"/>
            </a:pPr>
            <a:r>
              <a:rPr lang="es-ES_tradnl" sz="2200" dirty="0"/>
              <a:t>Alguna otra razón que es relevante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CE1F9A8-B39B-F549-A2E7-3ED583798D52}"/>
              </a:ext>
            </a:extLst>
          </p:cNvPr>
          <p:cNvGrpSpPr/>
          <p:nvPr/>
        </p:nvGrpSpPr>
        <p:grpSpPr>
          <a:xfrm>
            <a:off x="5290482" y="714374"/>
            <a:ext cx="1345406" cy="1345406"/>
            <a:chOff x="4819679" y="1429308"/>
            <a:chExt cx="1345406" cy="134540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4B982EC-A082-4747-A510-E043282F4614}"/>
                </a:ext>
              </a:extLst>
            </p:cNvPr>
            <p:cNvSpPr/>
            <p:nvPr/>
          </p:nvSpPr>
          <p:spPr>
            <a:xfrm>
              <a:off x="4819679" y="1429308"/>
              <a:ext cx="1345406" cy="1345406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Oval 4">
              <a:extLst>
                <a:ext uri="{FF2B5EF4-FFF2-40B4-BE49-F238E27FC236}">
                  <a16:creationId xmlns:a16="http://schemas.microsoft.com/office/drawing/2014/main" id="{5B4FB60F-BB22-2748-92A8-EADEFC6C7124}"/>
                </a:ext>
              </a:extLst>
            </p:cNvPr>
            <p:cNvSpPr txBox="1"/>
            <p:nvPr/>
          </p:nvSpPr>
          <p:spPr>
            <a:xfrm>
              <a:off x="5016709" y="1626338"/>
              <a:ext cx="951346" cy="9513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dirty="0"/>
                <a:t>2. </a:t>
              </a:r>
              <a:r>
                <a:rPr lang="es-ES" sz="1400" kern="1200" dirty="0"/>
                <a:t>Codificación</a:t>
              </a:r>
              <a:endParaRPr lang="en-US" sz="14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436288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5E5017-0422-B543-A558-51A71F1AC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Códigos imprecisos?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6FA6F2-E8E5-5943-AC30-0788905A4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086" y="1119166"/>
            <a:ext cx="7848197" cy="573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7461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5E5017-0422-B543-A558-51A71F1AC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Códigos imprecisos?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2FD6FE-21D0-2E4C-BBB9-F06CB7210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080" y="1428749"/>
            <a:ext cx="11140209" cy="541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284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5E5017-0422-B543-A558-51A71F1AC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Código mas preciso?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F17103-4562-6045-968D-16597BD53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317" y="1325387"/>
            <a:ext cx="9291735" cy="553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920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5E5017-0422-B543-A558-51A71F1AC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Código o caso?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C8C4B3-EBB3-BF46-8AAD-C174270DA156}"/>
              </a:ext>
            </a:extLst>
          </p:cNvPr>
          <p:cNvSpPr/>
          <p:nvPr/>
        </p:nvSpPr>
        <p:spPr>
          <a:xfrm>
            <a:off x="572571" y="1702738"/>
            <a:ext cx="1095232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/>
              <a:t>Códigos: </a:t>
            </a:r>
          </a:p>
          <a:p>
            <a:r>
              <a:rPr lang="es-ES_tradnl" sz="2400" dirty="0"/>
              <a:t>Los códigos son etiquetas para segmentos de datos. </a:t>
            </a:r>
          </a:p>
          <a:p>
            <a:r>
              <a:rPr lang="es-ES_tradnl" sz="2400" dirty="0"/>
              <a:t>Pueden ser categorías, temas, atributos, propiedades…</a:t>
            </a:r>
          </a:p>
          <a:p>
            <a:endParaRPr lang="es-ES_tradnl" sz="2400" b="1" dirty="0"/>
          </a:p>
          <a:p>
            <a:r>
              <a:rPr lang="es-ES_tradnl" sz="2400" u="sng" dirty="0"/>
              <a:t>Depende del programa que usan</a:t>
            </a:r>
            <a:r>
              <a:rPr lang="es-ES_tradnl" sz="2400" dirty="0"/>
              <a:t>. </a:t>
            </a:r>
          </a:p>
          <a:p>
            <a:r>
              <a:rPr lang="es-ES_tradnl" sz="2400" dirty="0"/>
              <a:t>En </a:t>
            </a:r>
            <a:r>
              <a:rPr lang="es-ES_tradnl" sz="2400" dirty="0" err="1"/>
              <a:t>Atlas.ti</a:t>
            </a:r>
            <a:r>
              <a:rPr lang="es-ES_tradnl" sz="2400" dirty="0"/>
              <a:t> hay solo códigos y familias de códigos</a:t>
            </a:r>
          </a:p>
          <a:p>
            <a:r>
              <a:rPr lang="es-ES_tradnl" sz="2400" dirty="0"/>
              <a:t>En RQDA (y en NVIVO) hay también </a:t>
            </a:r>
            <a:r>
              <a:rPr lang="es-ES_tradnl" sz="2400" b="1" dirty="0"/>
              <a:t>CASOS</a:t>
            </a:r>
          </a:p>
          <a:p>
            <a:endParaRPr lang="es-ES_tradnl" sz="2400" b="1" dirty="0"/>
          </a:p>
          <a:p>
            <a:r>
              <a:rPr lang="es-ES_tradnl" sz="2400" b="1" dirty="0"/>
              <a:t>Casos son como variables en estudios cuantitativos.</a:t>
            </a:r>
          </a:p>
          <a:p>
            <a:r>
              <a:rPr lang="es-ES_tradnl" sz="2400" dirty="0"/>
              <a:t>Los casos son como códigos que se aplican a entrevistas completas.</a:t>
            </a:r>
          </a:p>
          <a:p>
            <a:r>
              <a:rPr lang="es-ES_tradnl" sz="2400" dirty="0"/>
              <a:t>Por ejemplo, la edad, el sexo, la ubicación del entrevistado…</a:t>
            </a:r>
            <a:br>
              <a:rPr lang="es-ES_tradnl" sz="2400" dirty="0"/>
            </a:br>
            <a:endParaRPr lang="es-ES_tradnl" sz="2400" dirty="0"/>
          </a:p>
        </p:txBody>
      </p:sp>
    </p:spTree>
    <p:extLst>
      <p:ext uri="{BB962C8B-B14F-4D97-AF65-F5344CB8AC3E}">
        <p14:creationId xmlns:p14="http://schemas.microsoft.com/office/powerpoint/2010/main" val="24821819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5E5017-0422-B543-A558-51A71F1AC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Código o caso?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9B7925-1266-154E-9538-9B482B200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492" y="1136074"/>
            <a:ext cx="8797016" cy="572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4125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B1A9C78-6C71-0447-BFDA-09791DDAB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b="1" dirty="0"/>
              <a:t>Auto codificación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C4C229-D9BC-6446-B99F-ED00A8C290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054"/>
          <a:stretch/>
        </p:blipFill>
        <p:spPr>
          <a:xfrm>
            <a:off x="2412390" y="1101012"/>
            <a:ext cx="7101590" cy="575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6388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B1A9C78-6C71-0447-BFDA-09791DDAB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/>
              <a:t>Codificar…</a:t>
            </a:r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AE3DD5-6F1C-3C47-B700-D1AA8A65B217}"/>
              </a:ext>
            </a:extLst>
          </p:cNvPr>
          <p:cNvSpPr/>
          <p:nvPr/>
        </p:nvSpPr>
        <p:spPr>
          <a:xfrm>
            <a:off x="572571" y="2298482"/>
            <a:ext cx="1095232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S_tradnl" sz="2400" b="1" dirty="0"/>
              <a:t>3. Categorizar y organizar los códigos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s-ES_tradnl" sz="2200" dirty="0"/>
              <a:t>Revisar todos los códigos creados en el paso anterior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s-ES_tradnl" sz="2200" dirty="0"/>
              <a:t>Combinar, eliminar, </a:t>
            </a:r>
            <a:r>
              <a:rPr lang="es-ES_tradnl" sz="2200" b="1" dirty="0"/>
              <a:t>agrupar</a:t>
            </a:r>
            <a:r>
              <a:rPr lang="es-ES_tradnl" sz="2200" dirty="0"/>
              <a:t>…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s-ES_tradnl" sz="2200" dirty="0"/>
              <a:t>Las categorías no tienen que ser del mismo tipo. Pueden ser sobre objetos, procesos, diferencias… cualquier cosa 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s-ES_tradnl" sz="2200" dirty="0"/>
              <a:t>Pueden crear una jerarquía compleja…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16E33EB-93FF-D345-A4D6-4FCA60B27B9C}"/>
              </a:ext>
            </a:extLst>
          </p:cNvPr>
          <p:cNvGrpSpPr/>
          <p:nvPr/>
        </p:nvGrpSpPr>
        <p:grpSpPr>
          <a:xfrm>
            <a:off x="5290482" y="756046"/>
            <a:ext cx="1345406" cy="1345406"/>
            <a:chOff x="3391296" y="2857691"/>
            <a:chExt cx="1345406" cy="134540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D2F4658-1EEA-7B44-876C-8D0783E3195E}"/>
                </a:ext>
              </a:extLst>
            </p:cNvPr>
            <p:cNvSpPr/>
            <p:nvPr/>
          </p:nvSpPr>
          <p:spPr>
            <a:xfrm>
              <a:off x="3391296" y="2857691"/>
              <a:ext cx="1345406" cy="1345406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Oval 4">
              <a:extLst>
                <a:ext uri="{FF2B5EF4-FFF2-40B4-BE49-F238E27FC236}">
                  <a16:creationId xmlns:a16="http://schemas.microsoft.com/office/drawing/2014/main" id="{903529F8-E3CD-C844-B5E1-5B62C79AAC27}"/>
                </a:ext>
              </a:extLst>
            </p:cNvPr>
            <p:cNvSpPr txBox="1"/>
            <p:nvPr/>
          </p:nvSpPr>
          <p:spPr>
            <a:xfrm>
              <a:off x="3588326" y="3054721"/>
              <a:ext cx="951346" cy="9513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400" kern="1200" dirty="0"/>
                <a:t>3. </a:t>
              </a:r>
              <a:r>
                <a:rPr lang="es-ES" sz="1400" dirty="0"/>
                <a:t>  O</a:t>
              </a:r>
              <a:r>
                <a:rPr lang="es-ES" sz="1400" kern="1200" dirty="0"/>
                <a:t>rganizar los códigos</a:t>
              </a:r>
              <a:endParaRPr lang="en-US" sz="14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710748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5E5017-0422-B543-A558-51A71F1AC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Combinar…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4595BA-17B0-1E4E-9331-81AACACD4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271" y="1255553"/>
            <a:ext cx="9463827" cy="560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3048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5E5017-0422-B543-A558-51A71F1AC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Eliminar…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CC74E9-9E27-9E4B-B09F-0F31AD96D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904" y="1071981"/>
            <a:ext cx="7726561" cy="578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210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825CEE-E668-FA43-B5B1-1F3DFE214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2572" y="1681163"/>
            <a:ext cx="9764124" cy="823912"/>
          </a:xfrm>
        </p:spPr>
        <p:txBody>
          <a:bodyPr>
            <a:normAutofit/>
          </a:bodyPr>
          <a:lstStyle/>
          <a:p>
            <a:r>
              <a:rPr lang="es-ES" dirty="0"/>
              <a:t>Facilita la organización y el análisis de datos cualitativos como: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02C813-5B38-AC40-90F9-8133C79ED7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2571" y="2505075"/>
            <a:ext cx="7947973" cy="2393496"/>
          </a:xfrm>
        </p:spPr>
        <p:txBody>
          <a:bodyPr/>
          <a:lstStyle/>
          <a:p>
            <a:pPr lvl="0"/>
            <a:r>
              <a:rPr lang="es-ES" dirty="0"/>
              <a:t>Entrevistas semi-estructuradas (las preguntas abiertas)</a:t>
            </a:r>
            <a:endParaRPr lang="en-GB" dirty="0"/>
          </a:p>
          <a:p>
            <a:pPr lvl="0"/>
            <a:r>
              <a:rPr lang="es-ES" dirty="0"/>
              <a:t>Grupos de enfoque y discusiones</a:t>
            </a:r>
            <a:endParaRPr lang="en-GB" dirty="0"/>
          </a:p>
          <a:p>
            <a:pPr lvl="0"/>
            <a:r>
              <a:rPr lang="es-ES" dirty="0"/>
              <a:t>Notas de campo y observaciones</a:t>
            </a:r>
            <a:endParaRPr lang="en-GB" dirty="0"/>
          </a:p>
          <a:p>
            <a:pPr lvl="0"/>
            <a:r>
              <a:rPr lang="es-ES" dirty="0"/>
              <a:t>Investigaciones de archivos</a:t>
            </a:r>
            <a:endParaRPr lang="en-GB" dirty="0"/>
          </a:p>
          <a:p>
            <a:pPr lvl="0"/>
            <a:r>
              <a:rPr lang="es-ES" dirty="0"/>
              <a:t>Fotos y videos</a:t>
            </a:r>
            <a:endParaRPr lang="en-GB" dirty="0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7C330F01-0361-1946-A7FD-EDF59F796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Que es el ADC?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3138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5E5017-0422-B543-A558-51A71F1AC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Agrupar…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C87E7D-14BC-5946-B416-55253C794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62" y="1283384"/>
            <a:ext cx="9762246" cy="557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462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B1A9C78-6C71-0447-BFDA-09791DDAB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/>
              <a:t>Codificar…</a:t>
            </a:r>
            <a:endParaRPr lang="en-GB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678D191-878B-1345-A167-36B02310F3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3546034"/>
              </p:ext>
            </p:extLst>
          </p:nvPr>
        </p:nvGraphicFramePr>
        <p:xfrm>
          <a:off x="839270" y="1873768"/>
          <a:ext cx="10247829" cy="47487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596B4ADD-C114-E040-847E-1D6BCA9C8095}"/>
              </a:ext>
            </a:extLst>
          </p:cNvPr>
          <p:cNvSpPr/>
          <p:nvPr/>
        </p:nvSpPr>
        <p:spPr>
          <a:xfrm>
            <a:off x="839270" y="1873768"/>
            <a:ext cx="28643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/>
              <a:t>Jerarquía de códigos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15682753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B1A9C78-6C71-0447-BFDA-09791DDAB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/>
              <a:t>Codificar…</a:t>
            </a:r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AE3DD5-6F1C-3C47-B700-D1AA8A65B217}"/>
              </a:ext>
            </a:extLst>
          </p:cNvPr>
          <p:cNvSpPr/>
          <p:nvPr/>
        </p:nvSpPr>
        <p:spPr>
          <a:xfrm>
            <a:off x="572571" y="2298482"/>
            <a:ext cx="109523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/>
              <a:t>	4. Análisis intensivo de códigos: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s-ES" sz="2200" dirty="0"/>
              <a:t>Ver el rango y la variedad/frecuencia de códigos y respuestas: Ej. los hombres hablan mucho de X cosa y las mujeres mucho de Y cosa.</a:t>
            </a:r>
            <a:endParaRPr lang="en-GB" sz="2200" dirty="0"/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s-ES" sz="2200" dirty="0"/>
              <a:t>Identificar temas recurrentes</a:t>
            </a:r>
            <a:endParaRPr lang="en-GB" sz="22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71EA8B8-249A-204F-BE07-CA05D5EF0B43}"/>
              </a:ext>
            </a:extLst>
          </p:cNvPr>
          <p:cNvGrpSpPr/>
          <p:nvPr/>
        </p:nvGrpSpPr>
        <p:grpSpPr>
          <a:xfrm>
            <a:off x="5290482" y="756046"/>
            <a:ext cx="1345406" cy="1345406"/>
            <a:chOff x="1962914" y="1429308"/>
            <a:chExt cx="1345406" cy="134540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9F4E24C-F5A7-1D4B-9D1D-AD97FACB03C1}"/>
                </a:ext>
              </a:extLst>
            </p:cNvPr>
            <p:cNvSpPr/>
            <p:nvPr/>
          </p:nvSpPr>
          <p:spPr>
            <a:xfrm>
              <a:off x="1962914" y="1429308"/>
              <a:ext cx="1345406" cy="1345406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Oval 4">
              <a:extLst>
                <a:ext uri="{FF2B5EF4-FFF2-40B4-BE49-F238E27FC236}">
                  <a16:creationId xmlns:a16="http://schemas.microsoft.com/office/drawing/2014/main" id="{B42D892E-164E-DF4D-94D2-063319ED924D}"/>
                </a:ext>
              </a:extLst>
            </p:cNvPr>
            <p:cNvSpPr txBox="1"/>
            <p:nvPr/>
          </p:nvSpPr>
          <p:spPr>
            <a:xfrm>
              <a:off x="2159944" y="1626338"/>
              <a:ext cx="951346" cy="9513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400" kern="1200" dirty="0"/>
                <a:t>4. </a:t>
              </a:r>
            </a:p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400" kern="1200" dirty="0"/>
                <a:t>Análisis intensivo de códigos</a:t>
              </a:r>
              <a:endParaRPr lang="en-US" sz="14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3640602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B1A9C78-6C71-0447-BFDA-09791DDAB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Análisis…</a:t>
            </a:r>
            <a:r>
              <a:rPr lang="es-ES" dirty="0">
                <a:solidFill>
                  <a:schemeClr val="tx1"/>
                </a:solidFill>
              </a:rPr>
              <a:t>controlar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9926DE-EB7D-5C43-A2FC-0230C112E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335" y="1743941"/>
            <a:ext cx="110617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83413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B1A9C78-6C71-0447-BFDA-09791DDAB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Análisis…</a:t>
            </a:r>
            <a:r>
              <a:rPr lang="es-ES" dirty="0">
                <a:solidFill>
                  <a:schemeClr val="tx1"/>
                </a:solidFill>
              </a:rPr>
              <a:t>controlar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F7B5B2-670A-044E-B846-7A0C09252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073" y="1260769"/>
            <a:ext cx="9680224" cy="573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27055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B1A9C78-6C71-0447-BFDA-09791DDAB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Análisis…</a:t>
            </a:r>
            <a:r>
              <a:rPr lang="es-ES" dirty="0">
                <a:solidFill>
                  <a:schemeClr val="tx1"/>
                </a:solidFill>
              </a:rPr>
              <a:t>controlar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8B9203-9633-7D44-8D69-34216C721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3169"/>
            <a:ext cx="12192000" cy="403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3687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B1A9C78-6C71-0447-BFDA-09791DDAB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Análisis…</a:t>
            </a:r>
            <a:r>
              <a:rPr lang="es-ES" dirty="0">
                <a:solidFill>
                  <a:schemeClr val="tx1"/>
                </a:solidFill>
              </a:rPr>
              <a:t>buscar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9AB637-F70A-7A46-9E28-F2BFE26D6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571" y="1191491"/>
            <a:ext cx="3359865" cy="56665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2485DC-EB78-FA4D-ADC7-93ACDA734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0640" y="2669122"/>
            <a:ext cx="7891360" cy="1880363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6636A988-46D3-3348-B3CA-067C88CDC95D}"/>
              </a:ext>
            </a:extLst>
          </p:cNvPr>
          <p:cNvSpPr/>
          <p:nvPr/>
        </p:nvSpPr>
        <p:spPr>
          <a:xfrm>
            <a:off x="4059382" y="1967345"/>
            <a:ext cx="1903803" cy="4710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1009893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B1A9C78-6C71-0447-BFDA-09791DDAB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Análisis…</a:t>
            </a:r>
            <a:r>
              <a:rPr lang="es-ES" dirty="0">
                <a:solidFill>
                  <a:schemeClr val="tx1"/>
                </a:solidFill>
              </a:rPr>
              <a:t>comparar</a:t>
            </a:r>
            <a:br>
              <a:rPr lang="es-ES" dirty="0">
                <a:solidFill>
                  <a:schemeClr val="tx1"/>
                </a:solidFill>
              </a:rPr>
            </a:br>
            <a:r>
              <a:rPr lang="es-ES" dirty="0">
                <a:solidFill>
                  <a:schemeClr val="tx1"/>
                </a:solidFill>
              </a:rPr>
              <a:t>			</a:t>
            </a:r>
            <a:r>
              <a:rPr lang="es-ES" sz="2800" dirty="0">
                <a:solidFill>
                  <a:schemeClr val="tx1"/>
                </a:solidFill>
              </a:rPr>
              <a:t>Hombres / Mujeres y Producto ecológico</a:t>
            </a:r>
            <a:endParaRPr lang="en-GB" sz="2800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C393806-2035-FE43-A713-A6C9E825140F}"/>
              </a:ext>
            </a:extLst>
          </p:cNvPr>
          <p:cNvCxnSpPr>
            <a:cxnSpLocks/>
          </p:cNvCxnSpPr>
          <p:nvPr/>
        </p:nvCxnSpPr>
        <p:spPr>
          <a:xfrm>
            <a:off x="5228253" y="3489649"/>
            <a:ext cx="1735494" cy="0"/>
          </a:xfrm>
          <a:prstGeom prst="straightConnector1">
            <a:avLst/>
          </a:prstGeom>
          <a:ln w="155575"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9CE8BDF9-750E-0D43-A0DD-2F15251E8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384" y="1615361"/>
            <a:ext cx="3645696" cy="50466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C1B0C1-FF3F-2941-A15B-5556A027D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5920" y="1615361"/>
            <a:ext cx="3632385" cy="504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598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B1A9C78-6C71-0447-BFDA-09791DDAB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Análisis…</a:t>
            </a:r>
            <a:r>
              <a:rPr lang="es-ES" dirty="0">
                <a:solidFill>
                  <a:schemeClr val="tx1"/>
                </a:solidFill>
              </a:rPr>
              <a:t>comparar</a:t>
            </a:r>
            <a:br>
              <a:rPr lang="es-ES" dirty="0">
                <a:solidFill>
                  <a:schemeClr val="tx1"/>
                </a:solidFill>
              </a:rPr>
            </a:br>
            <a:r>
              <a:rPr lang="es-ES" dirty="0">
                <a:solidFill>
                  <a:schemeClr val="tx1"/>
                </a:solidFill>
              </a:rPr>
              <a:t>				</a:t>
            </a:r>
            <a:r>
              <a:rPr lang="es-ES" sz="2800" dirty="0">
                <a:solidFill>
                  <a:schemeClr val="tx1"/>
                </a:solidFill>
              </a:rPr>
              <a:t>Edad y Producto ecológico</a:t>
            </a:r>
            <a:endParaRPr lang="en-GB" sz="28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15747F-D884-CB4C-9CAB-8BA4253AAF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32"/>
          <a:stretch/>
        </p:blipFill>
        <p:spPr>
          <a:xfrm>
            <a:off x="2428693" y="1428749"/>
            <a:ext cx="7068983" cy="542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60822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B1A9C78-6C71-0447-BFDA-09791DDAB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Análisis…</a:t>
            </a:r>
            <a:r>
              <a:rPr lang="es-ES_tradnl" dirty="0">
                <a:solidFill>
                  <a:schemeClr val="tx1"/>
                </a:solidFill>
              </a:rPr>
              <a:t>comparar</a:t>
            </a:r>
            <a:br>
              <a:rPr lang="es-ES_tradnl" dirty="0">
                <a:solidFill>
                  <a:schemeClr val="tx1"/>
                </a:solidFill>
              </a:rPr>
            </a:br>
            <a:r>
              <a:rPr lang="es-ES_tradnl" dirty="0">
                <a:solidFill>
                  <a:schemeClr val="tx1"/>
                </a:solidFill>
              </a:rPr>
              <a:t>				</a:t>
            </a:r>
            <a:r>
              <a:rPr lang="es-ES_tradnl" sz="2800" dirty="0">
                <a:solidFill>
                  <a:schemeClr val="tx1"/>
                </a:solidFill>
              </a:rPr>
              <a:t>Género y Abono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30BB3A-99EB-3746-8C11-80B5678078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38"/>
          <a:stretch/>
        </p:blipFill>
        <p:spPr>
          <a:xfrm>
            <a:off x="1356822" y="1428749"/>
            <a:ext cx="9212726" cy="542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729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>
            <a:extLst>
              <a:ext uri="{FF2B5EF4-FFF2-40B4-BE49-F238E27FC236}">
                <a16:creationId xmlns:a16="http://schemas.microsoft.com/office/drawing/2014/main" id="{1901A433-CB07-A94A-A422-674939DD2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Que es el ADC? Interacciones y ciclos…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64037A1-201B-F548-8CCD-FC59FF7564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_tradnl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8E43413-0E0D-FE44-ABEF-AD763AB83ADA}"/>
              </a:ext>
            </a:extLst>
          </p:cNvPr>
          <p:cNvSpPr/>
          <p:nvPr/>
        </p:nvSpPr>
        <p:spPr>
          <a:xfrm>
            <a:off x="6254958" y="1650714"/>
            <a:ext cx="2770909" cy="177338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/>
              <a:t>Visualización de datos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7C050CA-FB49-EA44-B515-42CC78924E7E}"/>
              </a:ext>
            </a:extLst>
          </p:cNvPr>
          <p:cNvSpPr/>
          <p:nvPr/>
        </p:nvSpPr>
        <p:spPr>
          <a:xfrm>
            <a:off x="3491346" y="3983760"/>
            <a:ext cx="2770909" cy="177338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/>
              <a:t>Reducción de datos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F0F3439-6E90-654B-892E-E5A11D8DDA7C}"/>
              </a:ext>
            </a:extLst>
          </p:cNvPr>
          <p:cNvSpPr/>
          <p:nvPr/>
        </p:nvSpPr>
        <p:spPr>
          <a:xfrm>
            <a:off x="1510146" y="1911927"/>
            <a:ext cx="2770909" cy="177338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/>
              <a:t>Recopilación de datos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3EF4B45-E2D0-F442-9075-85D1FBE77899}"/>
              </a:ext>
            </a:extLst>
          </p:cNvPr>
          <p:cNvSpPr/>
          <p:nvPr/>
        </p:nvSpPr>
        <p:spPr>
          <a:xfrm>
            <a:off x="7924800" y="4417869"/>
            <a:ext cx="2770909" cy="1773382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solidFill>
                  <a:schemeClr val="tx1"/>
                </a:solidFill>
              </a:rPr>
              <a:t>Análisis / Conclusión / Marcos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C21902-E9D4-984D-80A4-DDBEDFC53148}"/>
              </a:ext>
            </a:extLst>
          </p:cNvPr>
          <p:cNvSpPr txBox="1"/>
          <p:nvPr/>
        </p:nvSpPr>
        <p:spPr>
          <a:xfrm>
            <a:off x="637058" y="6245705"/>
            <a:ext cx="63950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/>
              <a:t>Miles &amp; </a:t>
            </a:r>
            <a:r>
              <a:rPr lang="es-ES_tradnl" sz="1400" dirty="0" err="1"/>
              <a:t>Huberman</a:t>
            </a:r>
            <a:r>
              <a:rPr lang="es-ES_tradnl" sz="1400" dirty="0"/>
              <a:t> (1994)</a:t>
            </a:r>
          </a:p>
        </p:txBody>
      </p:sp>
      <p:cxnSp>
        <p:nvCxnSpPr>
          <p:cNvPr id="16" name="Curved Connector 15">
            <a:extLst>
              <a:ext uri="{FF2B5EF4-FFF2-40B4-BE49-F238E27FC236}">
                <a16:creationId xmlns:a16="http://schemas.microsoft.com/office/drawing/2014/main" id="{BF8B7172-C868-7B4F-8EDA-6AB88E5D13E6}"/>
              </a:ext>
            </a:extLst>
          </p:cNvPr>
          <p:cNvCxnSpPr/>
          <p:nvPr/>
        </p:nvCxnSpPr>
        <p:spPr>
          <a:xfrm>
            <a:off x="4281055" y="2438400"/>
            <a:ext cx="1814945" cy="12700"/>
          </a:xfrm>
          <a:prstGeom prst="curvedConnector3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urved Connector 17">
            <a:extLst>
              <a:ext uri="{FF2B5EF4-FFF2-40B4-BE49-F238E27FC236}">
                <a16:creationId xmlns:a16="http://schemas.microsoft.com/office/drawing/2014/main" id="{42DD9EFA-8346-E948-B8B6-55A188C2D065}"/>
              </a:ext>
            </a:extLst>
          </p:cNvPr>
          <p:cNvCxnSpPr>
            <a:cxnSpLocks/>
            <a:stCxn id="14" idx="3"/>
            <a:endCxn id="13" idx="4"/>
          </p:cNvCxnSpPr>
          <p:nvPr/>
        </p:nvCxnSpPr>
        <p:spPr>
          <a:xfrm rot="5400000" flipH="1">
            <a:off x="4489978" y="2090933"/>
            <a:ext cx="2246236" cy="5434989"/>
          </a:xfrm>
          <a:prstGeom prst="curvedConnector3">
            <a:avLst>
              <a:gd name="adj1" fmla="val -24823"/>
            </a:avLst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CFCDC26-4FB3-6D4A-B896-FBCD3E1486C4}"/>
              </a:ext>
            </a:extLst>
          </p:cNvPr>
          <p:cNvCxnSpPr>
            <a:cxnSpLocks/>
          </p:cNvCxnSpPr>
          <p:nvPr/>
        </p:nvCxnSpPr>
        <p:spPr>
          <a:xfrm>
            <a:off x="3643745" y="3551637"/>
            <a:ext cx="381654" cy="49562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3B8F234-646F-0646-86E8-6D27056CD6E9}"/>
              </a:ext>
            </a:extLst>
          </p:cNvPr>
          <p:cNvCxnSpPr/>
          <p:nvPr/>
        </p:nvCxnSpPr>
        <p:spPr>
          <a:xfrm>
            <a:off x="7921472" y="3697433"/>
            <a:ext cx="529801" cy="720436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1AAB24C-15B3-DE4F-87D9-90756E886ABF}"/>
              </a:ext>
            </a:extLst>
          </p:cNvPr>
          <p:cNvCxnSpPr>
            <a:cxnSpLocks/>
          </p:cNvCxnSpPr>
          <p:nvPr/>
        </p:nvCxnSpPr>
        <p:spPr>
          <a:xfrm flipH="1">
            <a:off x="5841355" y="3480379"/>
            <a:ext cx="640128" cy="589326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9C54806-5CDE-0D43-B1A7-94077626A583}"/>
              </a:ext>
            </a:extLst>
          </p:cNvPr>
          <p:cNvCxnSpPr>
            <a:cxnSpLocks/>
          </p:cNvCxnSpPr>
          <p:nvPr/>
        </p:nvCxnSpPr>
        <p:spPr>
          <a:xfrm flipH="1" flipV="1">
            <a:off x="6292153" y="5226051"/>
            <a:ext cx="1574786" cy="232640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220859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B1A9C78-6C71-0447-BFDA-09791DDAB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/>
              <a:t>Codificar…</a:t>
            </a:r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AE3DD5-6F1C-3C47-B700-D1AA8A65B217}"/>
              </a:ext>
            </a:extLst>
          </p:cNvPr>
          <p:cNvSpPr/>
          <p:nvPr/>
        </p:nvSpPr>
        <p:spPr>
          <a:xfrm>
            <a:off x="572571" y="2298482"/>
            <a:ext cx="1095232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/>
              <a:t>	4. Análisis intensivo de códigos…mas en profundo: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s-ES" sz="2200" dirty="0"/>
              <a:t>Para ver patrones en el texto:</a:t>
            </a:r>
          </a:p>
          <a:p>
            <a:pPr marL="2571750" lvl="5" indent="-285750">
              <a:buFont typeface="Arial" panose="020B0604020202020204" pitchFamily="34" charset="0"/>
              <a:buChar char="•"/>
            </a:pPr>
            <a:r>
              <a:rPr lang="es-ES" sz="2200" dirty="0"/>
              <a:t>Ej. Los hombres de 20 a 39 años hablan de </a:t>
            </a:r>
            <a:r>
              <a:rPr lang="es-ES" sz="2200" i="1" dirty="0"/>
              <a:t>x problemas de producción, </a:t>
            </a:r>
            <a:r>
              <a:rPr lang="es-ES" sz="2200" dirty="0"/>
              <a:t>mientras las mujeres hablan mucho de </a:t>
            </a:r>
            <a:r>
              <a:rPr lang="es-ES" sz="2200" i="1" dirty="0"/>
              <a:t>y</a:t>
            </a:r>
            <a:r>
              <a:rPr lang="es-ES" sz="2200" dirty="0"/>
              <a:t>. [Explorar la diversidad]</a:t>
            </a:r>
          </a:p>
          <a:p>
            <a:pPr marL="2571750" lvl="5" indent="-285750">
              <a:buFont typeface="Arial" panose="020B0604020202020204" pitchFamily="34" charset="0"/>
              <a:buChar char="•"/>
            </a:pPr>
            <a:r>
              <a:rPr lang="es-ES" sz="2200" dirty="0"/>
              <a:t>Ej. En Canadá se habla mas de salud publica y nutrición que en EE.UU…en Senegal se habla mas de soberanía alimentaria que en Canadá y EE.UU.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71EA8B8-249A-204F-BE07-CA05D5EF0B43}"/>
              </a:ext>
            </a:extLst>
          </p:cNvPr>
          <p:cNvGrpSpPr/>
          <p:nvPr/>
        </p:nvGrpSpPr>
        <p:grpSpPr>
          <a:xfrm>
            <a:off x="5290482" y="756046"/>
            <a:ext cx="1345406" cy="1345406"/>
            <a:chOff x="1962914" y="1429308"/>
            <a:chExt cx="1345406" cy="134540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9F4E24C-F5A7-1D4B-9D1D-AD97FACB03C1}"/>
                </a:ext>
              </a:extLst>
            </p:cNvPr>
            <p:cNvSpPr/>
            <p:nvPr/>
          </p:nvSpPr>
          <p:spPr>
            <a:xfrm>
              <a:off x="1962914" y="1429308"/>
              <a:ext cx="1345406" cy="1345406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Oval 4">
              <a:extLst>
                <a:ext uri="{FF2B5EF4-FFF2-40B4-BE49-F238E27FC236}">
                  <a16:creationId xmlns:a16="http://schemas.microsoft.com/office/drawing/2014/main" id="{B42D892E-164E-DF4D-94D2-063319ED924D}"/>
                </a:ext>
              </a:extLst>
            </p:cNvPr>
            <p:cNvSpPr txBox="1"/>
            <p:nvPr/>
          </p:nvSpPr>
          <p:spPr>
            <a:xfrm>
              <a:off x="2159944" y="1626338"/>
              <a:ext cx="951346" cy="9513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400" kern="1200"/>
                <a:t>4. </a:t>
              </a:r>
            </a:p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400" kern="1200"/>
                <a:t>Análisis intensivo de códigos</a:t>
              </a:r>
              <a:endParaRPr lang="en-US" sz="14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5299501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B1A9C78-6C71-0447-BFDA-09791DDAB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Análisis intensivo…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78151A-7EF7-884B-B626-80BFD3C7E4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231"/>
          <a:stretch/>
        </p:blipFill>
        <p:spPr>
          <a:xfrm>
            <a:off x="7076568" y="1250300"/>
            <a:ext cx="4847167" cy="56076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4E3303-2202-EC45-90E7-203D4D354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28" y="1250301"/>
            <a:ext cx="5944161" cy="560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38753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B1A9C78-6C71-0447-BFDA-09791DDAB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Análisis intensivo…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A469E2-EA42-1048-8CF2-4FFFA769C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96" y="1238974"/>
            <a:ext cx="6923314" cy="2762763"/>
          </a:xfrm>
          <a:prstGeom prst="rect">
            <a:avLst/>
          </a:prstGeom>
          <a:ln w="15875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2A8DCD-2489-B94D-8F16-BC67557B6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9076" y="3839958"/>
            <a:ext cx="6593633" cy="2801506"/>
          </a:xfrm>
          <a:prstGeom prst="rect">
            <a:avLst/>
          </a:prstGeom>
          <a:ln w="15875">
            <a:solidFill>
              <a:schemeClr val="tx2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501702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B1A9C78-6C71-0447-BFDA-09791DDAB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/>
              <a:t>Codificar…</a:t>
            </a:r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AE3DD5-6F1C-3C47-B700-D1AA8A65B217}"/>
              </a:ext>
            </a:extLst>
          </p:cNvPr>
          <p:cNvSpPr/>
          <p:nvPr/>
        </p:nvSpPr>
        <p:spPr>
          <a:xfrm>
            <a:off x="572571" y="2298482"/>
            <a:ext cx="109523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/>
              <a:t>	4. Análisis intensivo de códigos…mas en profundo: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s-ES" sz="2200" dirty="0"/>
              <a:t>Identificar los grupos/‘</a:t>
            </a:r>
            <a:r>
              <a:rPr lang="es-ES" sz="2200" dirty="0" err="1"/>
              <a:t>clusters</a:t>
            </a:r>
            <a:r>
              <a:rPr lang="es-ES" sz="2200" dirty="0"/>
              <a:t>’ de respuestas. </a:t>
            </a:r>
            <a:endParaRPr lang="en-GB" sz="2200" dirty="0"/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s-ES" sz="2200" dirty="0"/>
              <a:t>Buscar datos en el texto para responder a una pregunta de investigación</a:t>
            </a:r>
            <a:endParaRPr lang="en-GB" sz="2200" dirty="0"/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s-ES" sz="2200" dirty="0"/>
              <a:t>Para ver la relación entre los códigos a través de la jerarquía</a:t>
            </a:r>
            <a:endParaRPr lang="en-GB" sz="2200" dirty="0"/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s-ES" sz="2200" dirty="0"/>
              <a:t>Desarrollar una hipótesis y testarlo</a:t>
            </a:r>
            <a:endParaRPr lang="en-GB" sz="22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71EA8B8-249A-204F-BE07-CA05D5EF0B43}"/>
              </a:ext>
            </a:extLst>
          </p:cNvPr>
          <p:cNvGrpSpPr/>
          <p:nvPr/>
        </p:nvGrpSpPr>
        <p:grpSpPr>
          <a:xfrm>
            <a:off x="5290482" y="756046"/>
            <a:ext cx="1345406" cy="1345406"/>
            <a:chOff x="1962914" y="1429308"/>
            <a:chExt cx="1345406" cy="134540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9F4E24C-F5A7-1D4B-9D1D-AD97FACB03C1}"/>
                </a:ext>
              </a:extLst>
            </p:cNvPr>
            <p:cNvSpPr/>
            <p:nvPr/>
          </p:nvSpPr>
          <p:spPr>
            <a:xfrm>
              <a:off x="1962914" y="1429308"/>
              <a:ext cx="1345406" cy="1345406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Oval 4">
              <a:extLst>
                <a:ext uri="{FF2B5EF4-FFF2-40B4-BE49-F238E27FC236}">
                  <a16:creationId xmlns:a16="http://schemas.microsoft.com/office/drawing/2014/main" id="{B42D892E-164E-DF4D-94D2-063319ED924D}"/>
                </a:ext>
              </a:extLst>
            </p:cNvPr>
            <p:cNvSpPr txBox="1"/>
            <p:nvPr/>
          </p:nvSpPr>
          <p:spPr>
            <a:xfrm>
              <a:off x="2159944" y="1626338"/>
              <a:ext cx="951346" cy="9513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400" kern="1200"/>
                <a:t>4. </a:t>
              </a:r>
            </a:p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400" kern="1200"/>
                <a:t>Análisis intensivo de códigos</a:t>
              </a:r>
              <a:endParaRPr lang="en-US" sz="14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233969920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F965D2D-71E4-5E4E-8169-BA907AEE0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Grupos o ‘</a:t>
            </a:r>
            <a:r>
              <a:rPr lang="es-ES_tradnl" dirty="0" err="1"/>
              <a:t>clusters</a:t>
            </a:r>
            <a:r>
              <a:rPr lang="es-ES_tradnl" dirty="0"/>
              <a:t>’ con RQDA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F26508-E60F-7542-9EE7-5F54C46AC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5446" y="1607976"/>
            <a:ext cx="5250024" cy="5250024"/>
          </a:xfrm>
          <a:prstGeom prst="rect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</p:pic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id="{79886A81-4037-B446-8B4B-C664DD2AB94B}"/>
              </a:ext>
            </a:extLst>
          </p:cNvPr>
          <p:cNvCxnSpPr>
            <a:cxnSpLocks/>
          </p:cNvCxnSpPr>
          <p:nvPr/>
        </p:nvCxnSpPr>
        <p:spPr>
          <a:xfrm>
            <a:off x="3788229" y="5368214"/>
            <a:ext cx="3582955" cy="789990"/>
          </a:xfrm>
          <a:prstGeom prst="bentConnector3">
            <a:avLst>
              <a:gd name="adj1" fmla="val 0"/>
            </a:avLst>
          </a:prstGeom>
          <a:ln w="1365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3F2B6CF-61AD-DE49-8A8A-572AE2B75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81" y="1763357"/>
            <a:ext cx="5786534" cy="2991297"/>
          </a:xfrm>
          <a:prstGeom prst="rect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0519304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B1A9C78-6C71-0447-BFDA-09791DDAB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Hipótesis: mujeres y hombres tienen distintas ‘razones de compra’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8341D7-E1F4-594F-B1C6-90116C14D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55" y="1497554"/>
            <a:ext cx="6492016" cy="53604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990D75-15D6-9846-B78C-95EC1B7C07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312"/>
          <a:stretch/>
        </p:blipFill>
        <p:spPr>
          <a:xfrm>
            <a:off x="2410067" y="5717497"/>
            <a:ext cx="8813800" cy="1047880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</p:pic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18FBDE18-A4A1-4C44-A4D8-48CDA7D0B3FF}"/>
              </a:ext>
            </a:extLst>
          </p:cNvPr>
          <p:cNvCxnSpPr>
            <a:cxnSpLocks/>
          </p:cNvCxnSpPr>
          <p:nvPr/>
        </p:nvCxnSpPr>
        <p:spPr>
          <a:xfrm>
            <a:off x="7331771" y="2873829"/>
            <a:ext cx="1980180" cy="1070373"/>
          </a:xfrm>
          <a:prstGeom prst="bentConnector3">
            <a:avLst>
              <a:gd name="adj1" fmla="val 99947"/>
            </a:avLst>
          </a:prstGeom>
          <a:ln w="920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0005189-DA19-AA42-9733-A21EA228A0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624" t="52515" r="624" b="-811"/>
          <a:stretch/>
        </p:blipFill>
        <p:spPr>
          <a:xfrm>
            <a:off x="2410067" y="4266333"/>
            <a:ext cx="8966200" cy="1189912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864FA3-3DB6-4B47-82C6-1EC330A72B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3800" y="4422685"/>
            <a:ext cx="877207" cy="8772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78E6B6B-B80B-2E40-B483-8486310522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2075" y="5857442"/>
            <a:ext cx="819660" cy="767991"/>
          </a:xfrm>
          <a:prstGeom prst="rect">
            <a:avLst/>
          </a:prstGeom>
        </p:spPr>
      </p:pic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96ACBF1C-95DB-524B-BE38-07023D66E856}"/>
              </a:ext>
            </a:extLst>
          </p:cNvPr>
          <p:cNvCxnSpPr>
            <a:cxnSpLocks/>
            <a:endCxn id="5" idx="1"/>
          </p:cNvCxnSpPr>
          <p:nvPr/>
        </p:nvCxnSpPr>
        <p:spPr>
          <a:xfrm rot="16200000" flipH="1">
            <a:off x="510275" y="4341645"/>
            <a:ext cx="3367606" cy="431977"/>
          </a:xfrm>
          <a:prstGeom prst="bentConnector2">
            <a:avLst/>
          </a:prstGeom>
          <a:ln w="920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314843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B1A9C78-6C71-0447-BFDA-09791DDAB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/>
              <a:t>Como usar las citas</a:t>
            </a:r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AE3DD5-6F1C-3C47-B700-D1AA8A65B217}"/>
              </a:ext>
            </a:extLst>
          </p:cNvPr>
          <p:cNvSpPr/>
          <p:nvPr/>
        </p:nvSpPr>
        <p:spPr>
          <a:xfrm>
            <a:off x="572571" y="1716591"/>
            <a:ext cx="109523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/>
              <a:t>Las citas se pueden usar para:</a:t>
            </a:r>
            <a:endParaRPr lang="en-GB" sz="2400" b="1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s-ES" sz="2400" b="1" dirty="0"/>
              <a:t>Crear un lazo entre tu análisis/conclusiones y la evidencia</a:t>
            </a:r>
            <a:endParaRPr lang="en-GB" sz="2400" b="1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s-ES" sz="2400" b="1" dirty="0"/>
              <a:t>Enriquecer la discusión y las interpretaciones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s-ES" sz="2400" dirty="0"/>
              <a:t>Ofrecer descripción y detalle (datos y evidencia)</a:t>
            </a:r>
            <a:endParaRPr lang="en-GB" sz="24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s-ES" sz="2400" dirty="0"/>
              <a:t>Ganar credibilidad como investigador</a:t>
            </a:r>
            <a:endParaRPr lang="en-GB" sz="24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s-ES" sz="2400" dirty="0"/>
              <a:t>Mostrar el rango y la profundidad de las opiniones y los temas </a:t>
            </a:r>
            <a:endParaRPr lang="en-GB" sz="24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s-ES" sz="2400" b="1" dirty="0"/>
              <a:t>Para resaltar puntos de vista opuestos </a:t>
            </a:r>
            <a:r>
              <a:rPr lang="es-ES" sz="2400" dirty="0"/>
              <a:t>(las diferencias y variaciones…no solo las generalizaciones)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46489447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3682500-9AE5-714F-AA5C-EB9F0B1F8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/>
              <a:t>Lazo entre análisis y evidencia</a:t>
            </a:r>
            <a:endParaRPr lang="es-ES_tradn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B9F867-9212-DC4F-9B79-F64789865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844" y="1763992"/>
            <a:ext cx="8058811" cy="13909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85F3F7-DD50-EA42-AF7E-C89FD4C3E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3499710"/>
            <a:ext cx="7357499" cy="16544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F72467-E401-2747-A21C-D8B8A8A839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844" y="5498978"/>
            <a:ext cx="7505699" cy="7805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D47FA1-E406-E04B-943C-A3FA0ECEF7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2782" y="2065840"/>
            <a:ext cx="828964" cy="7872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344150-3A4C-B541-B2D9-F7743EA953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3691" y="3933333"/>
            <a:ext cx="828964" cy="7872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5F3F1F-C32E-2347-A9D4-6CE56A6E31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3759" y="5498977"/>
            <a:ext cx="797791" cy="75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3638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B5DA097-F910-7A4C-BA5F-DD5522092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Ejemplo…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5075C8-C735-504E-9590-44D4CA12D0FD}"/>
              </a:ext>
            </a:extLst>
          </p:cNvPr>
          <p:cNvSpPr/>
          <p:nvPr/>
        </p:nvSpPr>
        <p:spPr>
          <a:xfrm>
            <a:off x="607207" y="1776994"/>
            <a:ext cx="1078122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hombre de 25 años, a preguntarle si compraría productos ecológicos: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1047115">
              <a:spcAft>
                <a:spcPts val="0"/>
              </a:spcAft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“Claro que si, por que lo ecológico es mas bueno, no utiliza nada de producto químico, es mejor para el cuerpo, yo pienso que se vendiera, pero siempre y cuando la sociedad esté informada y se acostumbre a eso, porque siempre buscamos lo mas barato…..y yo pienso que sí el que conoce y sabe que es ecológico va a comprar”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506730">
              <a:spcAft>
                <a:spcPts val="0"/>
              </a:spcAft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506730">
              <a:spcAft>
                <a:spcPts val="0"/>
              </a:spcAft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Pero, para la mayoría de los consumidores, la consideración más importante sigue siendo el precio y la distancia. Una señora de 28 años comenta que compra en el Mercado 1º Mayo porque : “Es cerca de mi casa y no gasto en pasaje y el precio parece justo”. Otra señora de 25 años dice que aun ser importante el productor ecológico, el precio gana: 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506730">
              <a:spcAft>
                <a:spcPts val="0"/>
              </a:spcAft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1047115">
              <a:spcAft>
                <a:spcPts val="0"/>
              </a:spcAft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“Por que lo ecológico es mas bueno, no utiliza nada de producto químico, es mejor para el cuerpo, yo pienso que se vendiera, pero siempre y cuando la sociedad esté informada y se acostumbre a eso, porque siempre buscamos lo mas barato…..y yo pienso que sí el que conoce y sabe que es ecológico va a comprar”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57037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B1A9C78-6C71-0447-BFDA-09791DDAB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/>
              <a:t>Como usar las citas</a:t>
            </a:r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AE3DD5-6F1C-3C47-B700-D1AA8A65B217}"/>
              </a:ext>
            </a:extLst>
          </p:cNvPr>
          <p:cNvSpPr/>
          <p:nvPr/>
        </p:nvSpPr>
        <p:spPr>
          <a:xfrm>
            <a:off x="572571" y="1716591"/>
            <a:ext cx="109523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/>
              <a:t>También se puede trabajar sin citas!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s-ES_tradnl" sz="2400" dirty="0"/>
              <a:t>Hacer una lista de la gama completa de los temas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s-ES_tradnl" sz="2400" dirty="0"/>
              <a:t>Clasificar los temas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s-ES_tradnl" sz="2400" dirty="0"/>
              <a:t>Describir comportamientos, experiencias, estrategias, etc…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s-ES_tradnl" sz="2400" dirty="0"/>
              <a:t>Reportar proporciones o estadísticas (convertir datos </a:t>
            </a:r>
            <a:r>
              <a:rPr lang="es-ES_tradnl" sz="2400" dirty="0" err="1"/>
              <a:t>cuali</a:t>
            </a:r>
            <a:r>
              <a:rPr lang="es-ES_tradnl" sz="2400" dirty="0"/>
              <a:t> en </a:t>
            </a:r>
            <a:r>
              <a:rPr lang="es-ES_tradnl" sz="2400" dirty="0" err="1"/>
              <a:t>cuanti</a:t>
            </a:r>
            <a:r>
              <a:rPr lang="es-ES_tradnl" sz="2400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52885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>
            <a:extLst>
              <a:ext uri="{FF2B5EF4-FFF2-40B4-BE49-F238E27FC236}">
                <a16:creationId xmlns:a16="http://schemas.microsoft.com/office/drawing/2014/main" id="{1901A433-CB07-A94A-A422-674939DD2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Que es el ADC? Interacciones y ciclos…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64037A1-201B-F548-8CCD-FC59FF7564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_tradnl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8E43413-0E0D-FE44-ABEF-AD763AB83ADA}"/>
              </a:ext>
            </a:extLst>
          </p:cNvPr>
          <p:cNvSpPr/>
          <p:nvPr/>
        </p:nvSpPr>
        <p:spPr>
          <a:xfrm>
            <a:off x="6254958" y="1650714"/>
            <a:ext cx="2770909" cy="177338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/>
              <a:t>Visualización de datos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7C050CA-FB49-EA44-B515-42CC78924E7E}"/>
              </a:ext>
            </a:extLst>
          </p:cNvPr>
          <p:cNvSpPr/>
          <p:nvPr/>
        </p:nvSpPr>
        <p:spPr>
          <a:xfrm>
            <a:off x="3491346" y="3983760"/>
            <a:ext cx="2770909" cy="177338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/>
              <a:t>Reducción de datos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F0F3439-6E90-654B-892E-E5A11D8DDA7C}"/>
              </a:ext>
            </a:extLst>
          </p:cNvPr>
          <p:cNvSpPr/>
          <p:nvPr/>
        </p:nvSpPr>
        <p:spPr>
          <a:xfrm>
            <a:off x="1510146" y="1911927"/>
            <a:ext cx="2770909" cy="177338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/>
              <a:t>Recopilación de datos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3EF4B45-E2D0-F442-9075-85D1FBE77899}"/>
              </a:ext>
            </a:extLst>
          </p:cNvPr>
          <p:cNvSpPr/>
          <p:nvPr/>
        </p:nvSpPr>
        <p:spPr>
          <a:xfrm>
            <a:off x="7924800" y="4417869"/>
            <a:ext cx="2770909" cy="1773382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solidFill>
                  <a:schemeClr val="tx1"/>
                </a:solidFill>
              </a:rPr>
              <a:t>Análisis / Conclusión / Marcos</a:t>
            </a:r>
          </a:p>
        </p:txBody>
      </p:sp>
      <p:cxnSp>
        <p:nvCxnSpPr>
          <p:cNvPr id="16" name="Curved Connector 15">
            <a:extLst>
              <a:ext uri="{FF2B5EF4-FFF2-40B4-BE49-F238E27FC236}">
                <a16:creationId xmlns:a16="http://schemas.microsoft.com/office/drawing/2014/main" id="{BF8B7172-C868-7B4F-8EDA-6AB88E5D13E6}"/>
              </a:ext>
            </a:extLst>
          </p:cNvPr>
          <p:cNvCxnSpPr/>
          <p:nvPr/>
        </p:nvCxnSpPr>
        <p:spPr>
          <a:xfrm>
            <a:off x="4281055" y="2438400"/>
            <a:ext cx="1814945" cy="12700"/>
          </a:xfrm>
          <a:prstGeom prst="curvedConnector3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urved Connector 17">
            <a:extLst>
              <a:ext uri="{FF2B5EF4-FFF2-40B4-BE49-F238E27FC236}">
                <a16:creationId xmlns:a16="http://schemas.microsoft.com/office/drawing/2014/main" id="{42DD9EFA-8346-E948-B8B6-55A188C2D065}"/>
              </a:ext>
            </a:extLst>
          </p:cNvPr>
          <p:cNvCxnSpPr>
            <a:cxnSpLocks/>
            <a:stCxn id="14" idx="3"/>
            <a:endCxn id="13" idx="4"/>
          </p:cNvCxnSpPr>
          <p:nvPr/>
        </p:nvCxnSpPr>
        <p:spPr>
          <a:xfrm rot="5400000" flipH="1">
            <a:off x="4489978" y="2090933"/>
            <a:ext cx="2246236" cy="5434989"/>
          </a:xfrm>
          <a:prstGeom prst="curvedConnector3">
            <a:avLst>
              <a:gd name="adj1" fmla="val -24823"/>
            </a:avLst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CFCDC26-4FB3-6D4A-B896-FBCD3E1486C4}"/>
              </a:ext>
            </a:extLst>
          </p:cNvPr>
          <p:cNvCxnSpPr>
            <a:cxnSpLocks/>
          </p:cNvCxnSpPr>
          <p:nvPr/>
        </p:nvCxnSpPr>
        <p:spPr>
          <a:xfrm>
            <a:off x="3643745" y="3551637"/>
            <a:ext cx="381654" cy="49562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3B8F234-646F-0646-86E8-6D27056CD6E9}"/>
              </a:ext>
            </a:extLst>
          </p:cNvPr>
          <p:cNvCxnSpPr/>
          <p:nvPr/>
        </p:nvCxnSpPr>
        <p:spPr>
          <a:xfrm>
            <a:off x="7921472" y="3697433"/>
            <a:ext cx="529801" cy="720436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1AAB24C-15B3-DE4F-87D9-90756E886ABF}"/>
              </a:ext>
            </a:extLst>
          </p:cNvPr>
          <p:cNvCxnSpPr>
            <a:cxnSpLocks/>
          </p:cNvCxnSpPr>
          <p:nvPr/>
        </p:nvCxnSpPr>
        <p:spPr>
          <a:xfrm flipH="1">
            <a:off x="5841355" y="3480379"/>
            <a:ext cx="640128" cy="589326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9C54806-5CDE-0D43-B1A7-94077626A583}"/>
              </a:ext>
            </a:extLst>
          </p:cNvPr>
          <p:cNvCxnSpPr>
            <a:cxnSpLocks/>
          </p:cNvCxnSpPr>
          <p:nvPr/>
        </p:nvCxnSpPr>
        <p:spPr>
          <a:xfrm flipH="1" flipV="1">
            <a:off x="6292153" y="5226051"/>
            <a:ext cx="1574786" cy="232640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C6F2B7D6-1492-844F-A7FB-F454EBF22285}"/>
              </a:ext>
            </a:extLst>
          </p:cNvPr>
          <p:cNvSpPr/>
          <p:nvPr/>
        </p:nvSpPr>
        <p:spPr>
          <a:xfrm>
            <a:off x="216766" y="3134013"/>
            <a:ext cx="2181944" cy="16744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es-ES_tradnl"/>
              <a:t>Observaciones</a:t>
            </a:r>
          </a:p>
          <a:p>
            <a:pPr marL="342900" indent="-342900">
              <a:buFont typeface="+mj-lt"/>
              <a:buAutoNum type="arabicPeriod"/>
            </a:pPr>
            <a:r>
              <a:rPr lang="es-ES_tradnl"/>
              <a:t>Entrevistas</a:t>
            </a:r>
          </a:p>
          <a:p>
            <a:pPr marL="342900" indent="-342900">
              <a:buFont typeface="+mj-lt"/>
              <a:buAutoNum type="arabicPeriod"/>
            </a:pPr>
            <a:r>
              <a:rPr lang="es-ES_tradnl"/>
              <a:t>Documentos</a:t>
            </a:r>
          </a:p>
          <a:p>
            <a:pPr marL="342900" indent="-342900">
              <a:buFont typeface="+mj-lt"/>
              <a:buAutoNum type="arabicPeriod"/>
            </a:pPr>
            <a:r>
              <a:rPr lang="es-ES_tradnl"/>
              <a:t>Grabaciones</a:t>
            </a:r>
          </a:p>
          <a:p>
            <a:pPr marL="342900" indent="-342900">
              <a:buFont typeface="+mj-lt"/>
              <a:buAutoNum type="arabicPeriod"/>
            </a:pPr>
            <a:r>
              <a:rPr lang="es-ES_tradnl"/>
              <a:t>Fotos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507493C-DC5C-8345-85DC-87504D957752}"/>
              </a:ext>
            </a:extLst>
          </p:cNvPr>
          <p:cNvSpPr/>
          <p:nvPr/>
        </p:nvSpPr>
        <p:spPr>
          <a:xfrm>
            <a:off x="4468710" y="5342370"/>
            <a:ext cx="2012773" cy="133077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es-ES_tradnl"/>
              <a:t>Enfoque</a:t>
            </a:r>
          </a:p>
          <a:p>
            <a:pPr marL="342900" indent="-342900">
              <a:buFont typeface="+mj-lt"/>
              <a:buAutoNum type="arabicPeriod"/>
            </a:pPr>
            <a:r>
              <a:rPr lang="es-ES_tradnl"/>
              <a:t>Seleccionando</a:t>
            </a:r>
          </a:p>
          <a:p>
            <a:pPr marL="342900" indent="-342900">
              <a:buFont typeface="+mj-lt"/>
              <a:buAutoNum type="arabicPeriod"/>
            </a:pPr>
            <a:r>
              <a:rPr lang="es-ES_tradnl"/>
              <a:t>Simplificando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3DD34DA-71C7-FF4A-856A-D3D085ED1E7C}"/>
              </a:ext>
            </a:extLst>
          </p:cNvPr>
          <p:cNvSpPr/>
          <p:nvPr/>
        </p:nvSpPr>
        <p:spPr>
          <a:xfrm>
            <a:off x="8446422" y="2644487"/>
            <a:ext cx="2012773" cy="1209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es-ES_tradnl"/>
              <a:t>Matrices</a:t>
            </a:r>
          </a:p>
          <a:p>
            <a:pPr marL="342900" indent="-342900">
              <a:buFont typeface="+mj-lt"/>
              <a:buAutoNum type="arabicPeriod"/>
            </a:pPr>
            <a:r>
              <a:rPr lang="es-ES_tradnl"/>
              <a:t>Graficas</a:t>
            </a:r>
          </a:p>
          <a:p>
            <a:pPr marL="342900" indent="-342900">
              <a:buFont typeface="+mj-lt"/>
              <a:buAutoNum type="arabicPeriod"/>
            </a:pPr>
            <a:r>
              <a:rPr lang="es-ES_tradnl"/>
              <a:t>Redes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6072157-1D94-D340-A493-43EE6A2B989F}"/>
              </a:ext>
            </a:extLst>
          </p:cNvPr>
          <p:cNvSpPr/>
          <p:nvPr/>
        </p:nvSpPr>
        <p:spPr>
          <a:xfrm>
            <a:off x="9993136" y="4804205"/>
            <a:ext cx="2012773" cy="147614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es-ES_tradnl" dirty="0"/>
              <a:t>Interpretación</a:t>
            </a:r>
          </a:p>
          <a:p>
            <a:pPr marL="342900" indent="-342900">
              <a:buFont typeface="+mj-lt"/>
              <a:buAutoNum type="arabicPeriod"/>
            </a:pPr>
            <a:r>
              <a:rPr lang="es-ES_tradnl" dirty="0"/>
              <a:t>Explicación</a:t>
            </a:r>
          </a:p>
          <a:p>
            <a:pPr marL="342900" indent="-342900">
              <a:buFont typeface="+mj-lt"/>
              <a:buAutoNum type="arabicPeriod"/>
            </a:pPr>
            <a:r>
              <a:rPr lang="es-ES_tradnl" dirty="0"/>
              <a:t>Confirmación</a:t>
            </a:r>
          </a:p>
          <a:p>
            <a:pPr marL="342900" indent="-342900">
              <a:buFont typeface="+mj-lt"/>
              <a:buAutoNum type="arabicPeriod"/>
            </a:pPr>
            <a:r>
              <a:rPr lang="es-ES_tradnl" dirty="0"/>
              <a:t>Verificación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526ED1-1B35-5041-BC02-42260F387D5B}"/>
              </a:ext>
            </a:extLst>
          </p:cNvPr>
          <p:cNvSpPr txBox="1"/>
          <p:nvPr/>
        </p:nvSpPr>
        <p:spPr>
          <a:xfrm>
            <a:off x="637058" y="6245705"/>
            <a:ext cx="63950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/>
              <a:t>Miles &amp; </a:t>
            </a:r>
            <a:r>
              <a:rPr lang="es-ES_tradnl" sz="1400" dirty="0" err="1"/>
              <a:t>Huberman</a:t>
            </a:r>
            <a:r>
              <a:rPr lang="es-ES_tradnl" sz="1400" dirty="0"/>
              <a:t> (1994)</a:t>
            </a:r>
          </a:p>
        </p:txBody>
      </p:sp>
    </p:spTree>
    <p:extLst>
      <p:ext uri="{BB962C8B-B14F-4D97-AF65-F5344CB8AC3E}">
        <p14:creationId xmlns:p14="http://schemas.microsoft.com/office/powerpoint/2010/main" val="98931869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Conectar, repasar, refinar</a:t>
            </a:r>
          </a:p>
        </p:txBody>
      </p:sp>
      <p:sp>
        <p:nvSpPr>
          <p:cNvPr id="36" name="Diamond 35">
            <a:extLst>
              <a:ext uri="{FF2B5EF4-FFF2-40B4-BE49-F238E27FC236}">
                <a16:creationId xmlns:a16="http://schemas.microsoft.com/office/drawing/2014/main" id="{EF14604B-C202-2348-BFD1-06442D0CD210}"/>
              </a:ext>
            </a:extLst>
          </p:cNvPr>
          <p:cNvSpPr/>
          <p:nvPr/>
        </p:nvSpPr>
        <p:spPr>
          <a:xfrm>
            <a:off x="9830867" y="3308329"/>
            <a:ext cx="1955801" cy="1974209"/>
          </a:xfrm>
          <a:prstGeom prst="diamond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/>
              <a:t>Explicar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C0E8569F-170C-6A4D-B966-FA09427357A9}"/>
              </a:ext>
            </a:extLst>
          </p:cNvPr>
          <p:cNvSpPr/>
          <p:nvPr/>
        </p:nvSpPr>
        <p:spPr>
          <a:xfrm>
            <a:off x="797084" y="2960986"/>
            <a:ext cx="1485900" cy="7810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/>
              <a:t>Leer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F49ADEF6-9022-C247-8A95-E29A283CAD5E}"/>
              </a:ext>
            </a:extLst>
          </p:cNvPr>
          <p:cNvSpPr/>
          <p:nvPr/>
        </p:nvSpPr>
        <p:spPr>
          <a:xfrm>
            <a:off x="797084" y="4793770"/>
            <a:ext cx="1485900" cy="7810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dirty="0"/>
              <a:t>Reflexionar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9BD5BD91-987D-984C-900A-F16BEDB54783}"/>
              </a:ext>
            </a:extLst>
          </p:cNvPr>
          <p:cNvSpPr/>
          <p:nvPr/>
        </p:nvSpPr>
        <p:spPr>
          <a:xfrm>
            <a:off x="2498359" y="2960986"/>
            <a:ext cx="1485900" cy="7810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/>
              <a:t>Explorar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C99684ED-6872-2243-B692-E7E7067BD9DB}"/>
              </a:ext>
            </a:extLst>
          </p:cNvPr>
          <p:cNvSpPr/>
          <p:nvPr/>
        </p:nvSpPr>
        <p:spPr>
          <a:xfrm>
            <a:off x="2543142" y="4793770"/>
            <a:ext cx="1485900" cy="7810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/>
              <a:t>Jugar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974E6DC3-C287-7A49-A5F6-F52796962A34}"/>
              </a:ext>
            </a:extLst>
          </p:cNvPr>
          <p:cNvSpPr/>
          <p:nvPr/>
        </p:nvSpPr>
        <p:spPr>
          <a:xfrm>
            <a:off x="4270009" y="2960986"/>
            <a:ext cx="1485900" cy="7810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dirty="0"/>
              <a:t>Codificar</a:t>
            </a: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D5E2B8C3-1CC1-244D-A010-6B0AC5B3A6C2}"/>
              </a:ext>
            </a:extLst>
          </p:cNvPr>
          <p:cNvSpPr/>
          <p:nvPr/>
        </p:nvSpPr>
        <p:spPr>
          <a:xfrm>
            <a:off x="4267116" y="4793770"/>
            <a:ext cx="1485900" cy="78105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/>
              <a:t>Conectar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1EC30D81-305F-9E49-88BA-7493A51B646A}"/>
              </a:ext>
            </a:extLst>
          </p:cNvPr>
          <p:cNvSpPr/>
          <p:nvPr/>
        </p:nvSpPr>
        <p:spPr>
          <a:xfrm>
            <a:off x="5991090" y="2947022"/>
            <a:ext cx="1485900" cy="78105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/>
              <a:t>Repasar</a:t>
            </a: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360C6DA8-0327-8D48-A51F-97939B55DB1D}"/>
              </a:ext>
            </a:extLst>
          </p:cNvPr>
          <p:cNvSpPr/>
          <p:nvPr/>
        </p:nvSpPr>
        <p:spPr>
          <a:xfrm>
            <a:off x="5991090" y="4793770"/>
            <a:ext cx="1485900" cy="78105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/>
              <a:t>Refinar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F3366FC0-EC99-5B4E-9423-6A98E5F633EF}"/>
              </a:ext>
            </a:extLst>
          </p:cNvPr>
          <p:cNvSpPr/>
          <p:nvPr/>
        </p:nvSpPr>
        <p:spPr>
          <a:xfrm>
            <a:off x="7241066" y="3456920"/>
            <a:ext cx="1621965" cy="1621965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700"/>
              <a:t>Describir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B483765D-20E5-3B4B-8EA5-0F8B5BD99E45}"/>
              </a:ext>
            </a:extLst>
          </p:cNvPr>
          <p:cNvSpPr/>
          <p:nvPr/>
        </p:nvSpPr>
        <p:spPr>
          <a:xfrm>
            <a:off x="8621935" y="3472844"/>
            <a:ext cx="1621965" cy="1621965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700"/>
              <a:t>Comparar</a:t>
            </a:r>
          </a:p>
        </p:txBody>
      </p:sp>
      <p:cxnSp>
        <p:nvCxnSpPr>
          <p:cNvPr id="58" name="Elbow Connector 57">
            <a:extLst>
              <a:ext uri="{FF2B5EF4-FFF2-40B4-BE49-F238E27FC236}">
                <a16:creationId xmlns:a16="http://schemas.microsoft.com/office/drawing/2014/main" id="{C101A773-394E-9647-B1F4-8D90F7CD4544}"/>
              </a:ext>
            </a:extLst>
          </p:cNvPr>
          <p:cNvCxnSpPr>
            <a:stCxn id="38" idx="0"/>
            <a:endCxn id="50" idx="0"/>
          </p:cNvCxnSpPr>
          <p:nvPr/>
        </p:nvCxnSpPr>
        <p:spPr>
          <a:xfrm rot="5400000" flipH="1" flipV="1">
            <a:off x="2390671" y="2110349"/>
            <a:ext cx="12700" cy="1701275"/>
          </a:xfrm>
          <a:prstGeom prst="bentConnector3">
            <a:avLst>
              <a:gd name="adj1" fmla="val 1800000"/>
            </a:avLst>
          </a:prstGeom>
          <a:ln w="34925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Elbow Connector 58">
            <a:extLst>
              <a:ext uri="{FF2B5EF4-FFF2-40B4-BE49-F238E27FC236}">
                <a16:creationId xmlns:a16="http://schemas.microsoft.com/office/drawing/2014/main" id="{9AC33050-438B-E34D-89CD-C608879ECD3C}"/>
              </a:ext>
            </a:extLst>
          </p:cNvPr>
          <p:cNvCxnSpPr/>
          <p:nvPr/>
        </p:nvCxnSpPr>
        <p:spPr>
          <a:xfrm rot="5400000" flipH="1" flipV="1">
            <a:off x="4103955" y="2110349"/>
            <a:ext cx="12700" cy="1701275"/>
          </a:xfrm>
          <a:prstGeom prst="bentConnector3">
            <a:avLst>
              <a:gd name="adj1" fmla="val 1800000"/>
            </a:avLst>
          </a:prstGeom>
          <a:ln w="34925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Elbow Connector 59">
            <a:extLst>
              <a:ext uri="{FF2B5EF4-FFF2-40B4-BE49-F238E27FC236}">
                <a16:creationId xmlns:a16="http://schemas.microsoft.com/office/drawing/2014/main" id="{D86F340F-8303-3D45-BFE0-0C8A980DBE2C}"/>
              </a:ext>
            </a:extLst>
          </p:cNvPr>
          <p:cNvCxnSpPr/>
          <p:nvPr/>
        </p:nvCxnSpPr>
        <p:spPr>
          <a:xfrm rot="5400000" flipH="1" flipV="1">
            <a:off x="5805231" y="2103998"/>
            <a:ext cx="12700" cy="1701275"/>
          </a:xfrm>
          <a:prstGeom prst="bentConnector3">
            <a:avLst>
              <a:gd name="adj1" fmla="val 1800000"/>
            </a:avLst>
          </a:prstGeom>
          <a:ln w="34925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Elbow Connector 60">
            <a:extLst>
              <a:ext uri="{FF2B5EF4-FFF2-40B4-BE49-F238E27FC236}">
                <a16:creationId xmlns:a16="http://schemas.microsoft.com/office/drawing/2014/main" id="{8E16AB69-48CD-CF40-9FA7-930338809BD1}"/>
              </a:ext>
            </a:extLst>
          </p:cNvPr>
          <p:cNvCxnSpPr>
            <a:stCxn id="38" idx="1"/>
            <a:endCxn id="39" idx="1"/>
          </p:cNvCxnSpPr>
          <p:nvPr/>
        </p:nvCxnSpPr>
        <p:spPr>
          <a:xfrm rot="10800000" flipV="1">
            <a:off x="797084" y="3351511"/>
            <a:ext cx="12700" cy="1832784"/>
          </a:xfrm>
          <a:prstGeom prst="bentConnector3">
            <a:avLst>
              <a:gd name="adj1" fmla="val 1800000"/>
            </a:avLst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Elbow Connector 61">
            <a:extLst>
              <a:ext uri="{FF2B5EF4-FFF2-40B4-BE49-F238E27FC236}">
                <a16:creationId xmlns:a16="http://schemas.microsoft.com/office/drawing/2014/main" id="{656027D0-1F01-5E45-AED8-C171240C3A36}"/>
              </a:ext>
            </a:extLst>
          </p:cNvPr>
          <p:cNvCxnSpPr/>
          <p:nvPr/>
        </p:nvCxnSpPr>
        <p:spPr>
          <a:xfrm rot="10800000" flipV="1">
            <a:off x="2658748" y="3306413"/>
            <a:ext cx="12700" cy="1832784"/>
          </a:xfrm>
          <a:prstGeom prst="bentConnector3">
            <a:avLst>
              <a:gd name="adj1" fmla="val 1800000"/>
            </a:avLst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lbow Connector 62">
            <a:extLst>
              <a:ext uri="{FF2B5EF4-FFF2-40B4-BE49-F238E27FC236}">
                <a16:creationId xmlns:a16="http://schemas.microsoft.com/office/drawing/2014/main" id="{D39C8CFC-34A8-944A-89E1-786765A7EDF4}"/>
              </a:ext>
            </a:extLst>
          </p:cNvPr>
          <p:cNvCxnSpPr/>
          <p:nvPr/>
        </p:nvCxnSpPr>
        <p:spPr>
          <a:xfrm rot="10800000" flipV="1">
            <a:off x="4415819" y="3367436"/>
            <a:ext cx="12700" cy="1832784"/>
          </a:xfrm>
          <a:prstGeom prst="bentConnector3">
            <a:avLst>
              <a:gd name="adj1" fmla="val 1800000"/>
            </a:avLst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63">
            <a:extLst>
              <a:ext uri="{FF2B5EF4-FFF2-40B4-BE49-F238E27FC236}">
                <a16:creationId xmlns:a16="http://schemas.microsoft.com/office/drawing/2014/main" id="{87A4EC23-7633-274C-A68A-BB5CEC1A6342}"/>
              </a:ext>
            </a:extLst>
          </p:cNvPr>
          <p:cNvCxnSpPr/>
          <p:nvPr/>
        </p:nvCxnSpPr>
        <p:spPr>
          <a:xfrm rot="10800000" flipV="1">
            <a:off x="6260530" y="3368833"/>
            <a:ext cx="12700" cy="1832784"/>
          </a:xfrm>
          <a:prstGeom prst="bentConnector3">
            <a:avLst>
              <a:gd name="adj1" fmla="val 1800000"/>
            </a:avLst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Elbow Connector 64">
            <a:extLst>
              <a:ext uri="{FF2B5EF4-FFF2-40B4-BE49-F238E27FC236}">
                <a16:creationId xmlns:a16="http://schemas.microsoft.com/office/drawing/2014/main" id="{BF695248-2403-344C-AA3B-4C01EA6F6D0D}"/>
              </a:ext>
            </a:extLst>
          </p:cNvPr>
          <p:cNvCxnSpPr>
            <a:stCxn id="39" idx="2"/>
            <a:endCxn id="51" idx="2"/>
          </p:cNvCxnSpPr>
          <p:nvPr/>
        </p:nvCxnSpPr>
        <p:spPr>
          <a:xfrm rot="16200000" flipH="1">
            <a:off x="2413063" y="4701791"/>
            <a:ext cx="12700" cy="1746058"/>
          </a:xfrm>
          <a:prstGeom prst="bentConnector3">
            <a:avLst>
              <a:gd name="adj1" fmla="val 1800000"/>
            </a:avLst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Elbow Connector 65">
            <a:extLst>
              <a:ext uri="{FF2B5EF4-FFF2-40B4-BE49-F238E27FC236}">
                <a16:creationId xmlns:a16="http://schemas.microsoft.com/office/drawing/2014/main" id="{98C9800E-4BD0-874F-A46C-BD24394ADB4E}"/>
              </a:ext>
            </a:extLst>
          </p:cNvPr>
          <p:cNvCxnSpPr/>
          <p:nvPr/>
        </p:nvCxnSpPr>
        <p:spPr>
          <a:xfrm rot="16200000" flipH="1">
            <a:off x="4159121" y="4697103"/>
            <a:ext cx="12700" cy="1746058"/>
          </a:xfrm>
          <a:prstGeom prst="bentConnector3">
            <a:avLst>
              <a:gd name="adj1" fmla="val 1800000"/>
            </a:avLst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Elbow Connector 66">
            <a:extLst>
              <a:ext uri="{FF2B5EF4-FFF2-40B4-BE49-F238E27FC236}">
                <a16:creationId xmlns:a16="http://schemas.microsoft.com/office/drawing/2014/main" id="{E4F9A341-CC74-B643-A630-6009A3159A3E}"/>
              </a:ext>
            </a:extLst>
          </p:cNvPr>
          <p:cNvCxnSpPr/>
          <p:nvPr/>
        </p:nvCxnSpPr>
        <p:spPr>
          <a:xfrm rot="16200000" flipH="1">
            <a:off x="5905180" y="4697102"/>
            <a:ext cx="12700" cy="1746058"/>
          </a:xfrm>
          <a:prstGeom prst="bentConnector3">
            <a:avLst>
              <a:gd name="adj1" fmla="val 1800000"/>
            </a:avLst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ight Arrow 67">
            <a:extLst>
              <a:ext uri="{FF2B5EF4-FFF2-40B4-BE49-F238E27FC236}">
                <a16:creationId xmlns:a16="http://schemas.microsoft.com/office/drawing/2014/main" id="{9723A7F6-4F75-F446-AB44-936D7C0755BA}"/>
              </a:ext>
            </a:extLst>
          </p:cNvPr>
          <p:cNvSpPr/>
          <p:nvPr/>
        </p:nvSpPr>
        <p:spPr>
          <a:xfrm>
            <a:off x="7884663" y="5458853"/>
            <a:ext cx="3096508" cy="45719"/>
          </a:xfrm>
          <a:prstGeom prst="rightArrow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5F304DED-F4B0-CC45-B7A4-170514B10355}"/>
              </a:ext>
            </a:extLst>
          </p:cNvPr>
          <p:cNvCxnSpPr/>
          <p:nvPr/>
        </p:nvCxnSpPr>
        <p:spPr>
          <a:xfrm>
            <a:off x="2267379" y="3728072"/>
            <a:ext cx="397718" cy="106569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BDD59C20-AAD2-D543-9F16-9632201BBF10}"/>
              </a:ext>
            </a:extLst>
          </p:cNvPr>
          <p:cNvCxnSpPr/>
          <p:nvPr/>
        </p:nvCxnSpPr>
        <p:spPr>
          <a:xfrm>
            <a:off x="4001180" y="3689955"/>
            <a:ext cx="397718" cy="106569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EABB27D3-B292-A241-8E0B-91DFB6EE39A3}"/>
              </a:ext>
            </a:extLst>
          </p:cNvPr>
          <p:cNvCxnSpPr/>
          <p:nvPr/>
        </p:nvCxnSpPr>
        <p:spPr>
          <a:xfrm>
            <a:off x="5841181" y="3689955"/>
            <a:ext cx="397718" cy="106569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D6F29CBF-8930-7240-BA2A-D1194D2C46A2}"/>
              </a:ext>
            </a:extLst>
          </p:cNvPr>
          <p:cNvCxnSpPr>
            <a:cxnSpLocks/>
          </p:cNvCxnSpPr>
          <p:nvPr/>
        </p:nvCxnSpPr>
        <p:spPr>
          <a:xfrm flipV="1">
            <a:off x="2245749" y="3748387"/>
            <a:ext cx="391368" cy="98279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A04E37F6-9037-2D45-BBB9-FF6AD341C363}"/>
              </a:ext>
            </a:extLst>
          </p:cNvPr>
          <p:cNvCxnSpPr>
            <a:cxnSpLocks/>
          </p:cNvCxnSpPr>
          <p:nvPr/>
        </p:nvCxnSpPr>
        <p:spPr>
          <a:xfrm flipV="1">
            <a:off x="3994829" y="3748386"/>
            <a:ext cx="391368" cy="98279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CA62D535-0078-2348-8D9D-4735C6071D6D}"/>
              </a:ext>
            </a:extLst>
          </p:cNvPr>
          <p:cNvCxnSpPr>
            <a:cxnSpLocks/>
          </p:cNvCxnSpPr>
          <p:nvPr/>
        </p:nvCxnSpPr>
        <p:spPr>
          <a:xfrm flipV="1">
            <a:off x="5819551" y="3766189"/>
            <a:ext cx="391368" cy="98279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ight Arrow 74">
            <a:extLst>
              <a:ext uri="{FF2B5EF4-FFF2-40B4-BE49-F238E27FC236}">
                <a16:creationId xmlns:a16="http://schemas.microsoft.com/office/drawing/2014/main" id="{1F14A9C7-AEC3-1E48-8742-7C2DAAA18243}"/>
              </a:ext>
            </a:extLst>
          </p:cNvPr>
          <p:cNvSpPr/>
          <p:nvPr/>
        </p:nvSpPr>
        <p:spPr>
          <a:xfrm>
            <a:off x="7884663" y="3086295"/>
            <a:ext cx="3096508" cy="45719"/>
          </a:xfrm>
          <a:prstGeom prst="rightArrow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2809914C-F703-D743-9646-D38A6AC42F65}"/>
              </a:ext>
            </a:extLst>
          </p:cNvPr>
          <p:cNvSpPr/>
          <p:nvPr/>
        </p:nvSpPr>
        <p:spPr>
          <a:xfrm>
            <a:off x="10431396" y="1724736"/>
            <a:ext cx="1485900" cy="7810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dirty="0"/>
              <a:t>*Actuar*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A0B8E90-6E26-E444-B180-689CCF139DC8}"/>
              </a:ext>
            </a:extLst>
          </p:cNvPr>
          <p:cNvSpPr txBox="1"/>
          <p:nvPr/>
        </p:nvSpPr>
        <p:spPr>
          <a:xfrm>
            <a:off x="287383" y="6426926"/>
            <a:ext cx="8987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/>
              <a:t>Adaptado de </a:t>
            </a:r>
            <a:r>
              <a:rPr lang="es-ES_tradnl" sz="1400" dirty="0" err="1"/>
              <a:t>Bazeley</a:t>
            </a:r>
            <a:r>
              <a:rPr lang="es-ES_tradnl" sz="1400" dirty="0"/>
              <a:t>, P. (2013) </a:t>
            </a:r>
            <a:r>
              <a:rPr lang="es-ES_tradnl" sz="1400" i="1" dirty="0" err="1"/>
              <a:t>Qualitative</a:t>
            </a:r>
            <a:r>
              <a:rPr lang="es-ES_tradnl" sz="1400" i="1" dirty="0"/>
              <a:t> Data </a:t>
            </a:r>
            <a:r>
              <a:rPr lang="es-ES_tradnl" sz="1400" i="1" dirty="0" err="1"/>
              <a:t>Analysis</a:t>
            </a:r>
            <a:r>
              <a:rPr lang="es-ES_tradnl" sz="1400" i="1" dirty="0"/>
              <a:t> – </a:t>
            </a:r>
            <a:r>
              <a:rPr lang="es-ES_tradnl" sz="1400" i="1" dirty="0" err="1"/>
              <a:t>Practical</a:t>
            </a:r>
            <a:r>
              <a:rPr lang="es-ES_tradnl" sz="1400" i="1" dirty="0"/>
              <a:t> </a:t>
            </a:r>
            <a:r>
              <a:rPr lang="es-ES_tradnl" sz="1400" i="1" dirty="0" err="1"/>
              <a:t>Strategies</a:t>
            </a:r>
            <a:r>
              <a:rPr lang="es-ES_tradnl" sz="1400" dirty="0"/>
              <a:t>. </a:t>
            </a:r>
            <a:r>
              <a:rPr lang="es-ES_tradnl" sz="1400" dirty="0" err="1"/>
              <a:t>Sage</a:t>
            </a:r>
            <a:r>
              <a:rPr lang="es-ES_tradnl" sz="1400" dirty="0"/>
              <a:t>. London 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5B96DA87-5B7C-5344-B11A-54607E0073EA}"/>
              </a:ext>
            </a:extLst>
          </p:cNvPr>
          <p:cNvCxnSpPr/>
          <p:nvPr/>
        </p:nvCxnSpPr>
        <p:spPr>
          <a:xfrm flipH="1" flipV="1">
            <a:off x="11328075" y="2378018"/>
            <a:ext cx="121537" cy="1178637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67EE20E8-36A5-F546-9902-712AE79257C9}"/>
              </a:ext>
            </a:extLst>
          </p:cNvPr>
          <p:cNvCxnSpPr/>
          <p:nvPr/>
        </p:nvCxnSpPr>
        <p:spPr>
          <a:xfrm flipH="1" flipV="1">
            <a:off x="11452832" y="2378018"/>
            <a:ext cx="121537" cy="1178637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569143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471AF2D-352B-D44E-8626-9D74082B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Conectar, repasar, refinar…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B9625B-D397-C04D-8B18-FFB7FAC0A032}"/>
              </a:ext>
            </a:extLst>
          </p:cNvPr>
          <p:cNvSpPr/>
          <p:nvPr/>
        </p:nvSpPr>
        <p:spPr>
          <a:xfrm>
            <a:off x="572571" y="1716591"/>
            <a:ext cx="109523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400" b="1" dirty="0"/>
              <a:t>Muestra la lista de códigos a alguien que no conoce tu proyecto:</a:t>
            </a:r>
            <a:r>
              <a:rPr lang="es-ES_tradnl" sz="2400" dirty="0"/>
              <a:t> </a:t>
            </a:r>
            <a:br>
              <a:rPr lang="es-ES_tradnl" sz="2400" dirty="0"/>
            </a:br>
            <a:r>
              <a:rPr lang="es-ES_tradnl" sz="2400" dirty="0"/>
              <a:t>¿Pueden decir de qué trata el proyecto, de su lista de códigos?</a:t>
            </a:r>
            <a:br>
              <a:rPr lang="es-ES_tradnl" sz="2400" dirty="0"/>
            </a:br>
            <a:r>
              <a:rPr lang="es-ES_tradnl" sz="2400" dirty="0"/>
              <a:t>¿Como refleja las preocupaciones de tu proyecto?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400" b="1" dirty="0"/>
              <a:t>Recuerden: la codificación no es suficiente para desarrollar la comprensión. </a:t>
            </a:r>
            <a:br>
              <a:rPr lang="es-ES_tradnl" sz="2400" b="1" dirty="0"/>
            </a:br>
            <a:r>
              <a:rPr lang="es-ES_tradnl" sz="2400" dirty="0"/>
              <a:t>Hay que crear conexiones entre códigos a través del texto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400" b="1" dirty="0"/>
              <a:t>Códigos precisos y claros</a:t>
            </a:r>
            <a:r>
              <a:rPr lang="es-ES_tradnl" sz="2400" dirty="0"/>
              <a:t>: dividir, fusionar, reorganizar conceptos, agrupar códigos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400" dirty="0"/>
              <a:t>Importante tener “</a:t>
            </a:r>
            <a:r>
              <a:rPr lang="es-ES_tradnl" sz="2400" b="1" dirty="0"/>
              <a:t>trazabilidad</a:t>
            </a:r>
            <a:r>
              <a:rPr lang="es-ES_tradnl" sz="2400" dirty="0"/>
              <a:t>” para ayudar más tarde cuando buscas mostrar cómo llegaste a tus conclusiones</a:t>
            </a:r>
          </a:p>
        </p:txBody>
      </p:sp>
    </p:spTree>
    <p:extLst>
      <p:ext uri="{BB962C8B-B14F-4D97-AF65-F5344CB8AC3E}">
        <p14:creationId xmlns:p14="http://schemas.microsoft.com/office/powerpoint/2010/main" val="420039239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Describir, comparar, explicar</a:t>
            </a:r>
          </a:p>
        </p:txBody>
      </p:sp>
      <p:sp>
        <p:nvSpPr>
          <p:cNvPr id="36" name="Diamond 35">
            <a:extLst>
              <a:ext uri="{FF2B5EF4-FFF2-40B4-BE49-F238E27FC236}">
                <a16:creationId xmlns:a16="http://schemas.microsoft.com/office/drawing/2014/main" id="{DF802A92-A871-B949-B3CC-45B74DD73A21}"/>
              </a:ext>
            </a:extLst>
          </p:cNvPr>
          <p:cNvSpPr/>
          <p:nvPr/>
        </p:nvSpPr>
        <p:spPr>
          <a:xfrm>
            <a:off x="9830867" y="3308329"/>
            <a:ext cx="1955801" cy="1974209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/>
              <a:t>Explicar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A29BF856-8498-3E4B-A058-5AECCE1C82CB}"/>
              </a:ext>
            </a:extLst>
          </p:cNvPr>
          <p:cNvSpPr/>
          <p:nvPr/>
        </p:nvSpPr>
        <p:spPr>
          <a:xfrm>
            <a:off x="797084" y="2960986"/>
            <a:ext cx="1485900" cy="7810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/>
              <a:t>Leer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D7AC759D-94A4-544C-A50A-371F1914CF0B}"/>
              </a:ext>
            </a:extLst>
          </p:cNvPr>
          <p:cNvSpPr/>
          <p:nvPr/>
        </p:nvSpPr>
        <p:spPr>
          <a:xfrm>
            <a:off x="797084" y="4793770"/>
            <a:ext cx="1485900" cy="7810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dirty="0"/>
              <a:t>Reflexionar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D8696EB6-F2E3-114C-9C83-283F786FB0E0}"/>
              </a:ext>
            </a:extLst>
          </p:cNvPr>
          <p:cNvSpPr/>
          <p:nvPr/>
        </p:nvSpPr>
        <p:spPr>
          <a:xfrm>
            <a:off x="2498359" y="2960986"/>
            <a:ext cx="1485900" cy="7810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/>
              <a:t>Explorar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7652FBE1-2AD7-7D40-986C-D8B86BFF3731}"/>
              </a:ext>
            </a:extLst>
          </p:cNvPr>
          <p:cNvSpPr/>
          <p:nvPr/>
        </p:nvSpPr>
        <p:spPr>
          <a:xfrm>
            <a:off x="2543142" y="4793770"/>
            <a:ext cx="1485900" cy="7810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/>
              <a:t>Jugar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83C54F7E-3C34-F24C-B84E-2FA07E75C906}"/>
              </a:ext>
            </a:extLst>
          </p:cNvPr>
          <p:cNvSpPr/>
          <p:nvPr/>
        </p:nvSpPr>
        <p:spPr>
          <a:xfrm>
            <a:off x="4270009" y="2960986"/>
            <a:ext cx="1485900" cy="7810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/>
              <a:t>Codificar</a:t>
            </a: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61A237A5-F285-BD48-89D8-F671AF9C5965}"/>
              </a:ext>
            </a:extLst>
          </p:cNvPr>
          <p:cNvSpPr/>
          <p:nvPr/>
        </p:nvSpPr>
        <p:spPr>
          <a:xfrm>
            <a:off x="4267116" y="4793770"/>
            <a:ext cx="1485900" cy="7810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/>
              <a:t>Conectar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998BC698-D883-B249-A6AB-1A10BF9E2A08}"/>
              </a:ext>
            </a:extLst>
          </p:cNvPr>
          <p:cNvSpPr/>
          <p:nvPr/>
        </p:nvSpPr>
        <p:spPr>
          <a:xfrm>
            <a:off x="5991090" y="2947022"/>
            <a:ext cx="1485900" cy="7810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/>
              <a:t>Repasar</a:t>
            </a: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39E3DFC3-2868-1749-8908-07F80EAD428B}"/>
              </a:ext>
            </a:extLst>
          </p:cNvPr>
          <p:cNvSpPr/>
          <p:nvPr/>
        </p:nvSpPr>
        <p:spPr>
          <a:xfrm>
            <a:off x="5991090" y="4793770"/>
            <a:ext cx="1485900" cy="7810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/>
              <a:t>Refinar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9B8B0A34-B35A-6048-B992-D145B82B5387}"/>
              </a:ext>
            </a:extLst>
          </p:cNvPr>
          <p:cNvSpPr/>
          <p:nvPr/>
        </p:nvSpPr>
        <p:spPr>
          <a:xfrm>
            <a:off x="7241066" y="3456920"/>
            <a:ext cx="1621965" cy="162196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700"/>
              <a:t>Describir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72BF69AC-D0BC-284B-8CAD-EC2B86C5B4DE}"/>
              </a:ext>
            </a:extLst>
          </p:cNvPr>
          <p:cNvSpPr/>
          <p:nvPr/>
        </p:nvSpPr>
        <p:spPr>
          <a:xfrm>
            <a:off x="8621935" y="3472844"/>
            <a:ext cx="1621965" cy="162196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700"/>
              <a:t>Comparar</a:t>
            </a:r>
          </a:p>
        </p:txBody>
      </p:sp>
      <p:cxnSp>
        <p:nvCxnSpPr>
          <p:cNvPr id="58" name="Elbow Connector 57">
            <a:extLst>
              <a:ext uri="{FF2B5EF4-FFF2-40B4-BE49-F238E27FC236}">
                <a16:creationId xmlns:a16="http://schemas.microsoft.com/office/drawing/2014/main" id="{3296E969-C3C1-084E-9C72-7EA36D0CD583}"/>
              </a:ext>
            </a:extLst>
          </p:cNvPr>
          <p:cNvCxnSpPr>
            <a:stCxn id="38" idx="0"/>
            <a:endCxn id="50" idx="0"/>
          </p:cNvCxnSpPr>
          <p:nvPr/>
        </p:nvCxnSpPr>
        <p:spPr>
          <a:xfrm rot="5400000" flipH="1" flipV="1">
            <a:off x="2390671" y="2110349"/>
            <a:ext cx="12700" cy="1701275"/>
          </a:xfrm>
          <a:prstGeom prst="bentConnector3">
            <a:avLst>
              <a:gd name="adj1" fmla="val 1800000"/>
            </a:avLst>
          </a:prstGeom>
          <a:ln w="34925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Elbow Connector 58">
            <a:extLst>
              <a:ext uri="{FF2B5EF4-FFF2-40B4-BE49-F238E27FC236}">
                <a16:creationId xmlns:a16="http://schemas.microsoft.com/office/drawing/2014/main" id="{C3B4F431-5C2F-1C42-B377-352E26AF14BA}"/>
              </a:ext>
            </a:extLst>
          </p:cNvPr>
          <p:cNvCxnSpPr/>
          <p:nvPr/>
        </p:nvCxnSpPr>
        <p:spPr>
          <a:xfrm rot="5400000" flipH="1" flipV="1">
            <a:off x="4103955" y="2110349"/>
            <a:ext cx="12700" cy="1701275"/>
          </a:xfrm>
          <a:prstGeom prst="bentConnector3">
            <a:avLst>
              <a:gd name="adj1" fmla="val 1800000"/>
            </a:avLst>
          </a:prstGeom>
          <a:ln w="34925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Elbow Connector 59">
            <a:extLst>
              <a:ext uri="{FF2B5EF4-FFF2-40B4-BE49-F238E27FC236}">
                <a16:creationId xmlns:a16="http://schemas.microsoft.com/office/drawing/2014/main" id="{3EC4EA7A-31DE-CB49-A2AC-EA0B62A261B7}"/>
              </a:ext>
            </a:extLst>
          </p:cNvPr>
          <p:cNvCxnSpPr/>
          <p:nvPr/>
        </p:nvCxnSpPr>
        <p:spPr>
          <a:xfrm rot="5400000" flipH="1" flipV="1">
            <a:off x="5805231" y="2103998"/>
            <a:ext cx="12700" cy="1701275"/>
          </a:xfrm>
          <a:prstGeom prst="bentConnector3">
            <a:avLst>
              <a:gd name="adj1" fmla="val 1800000"/>
            </a:avLst>
          </a:prstGeom>
          <a:ln w="34925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Elbow Connector 60">
            <a:extLst>
              <a:ext uri="{FF2B5EF4-FFF2-40B4-BE49-F238E27FC236}">
                <a16:creationId xmlns:a16="http://schemas.microsoft.com/office/drawing/2014/main" id="{02C72188-CB5F-5B41-A7E7-C61DBBB957DC}"/>
              </a:ext>
            </a:extLst>
          </p:cNvPr>
          <p:cNvCxnSpPr>
            <a:stCxn id="38" idx="1"/>
            <a:endCxn id="39" idx="1"/>
          </p:cNvCxnSpPr>
          <p:nvPr/>
        </p:nvCxnSpPr>
        <p:spPr>
          <a:xfrm rot="10800000" flipV="1">
            <a:off x="797084" y="3351511"/>
            <a:ext cx="12700" cy="1832784"/>
          </a:xfrm>
          <a:prstGeom prst="bentConnector3">
            <a:avLst>
              <a:gd name="adj1" fmla="val 1800000"/>
            </a:avLst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Elbow Connector 61">
            <a:extLst>
              <a:ext uri="{FF2B5EF4-FFF2-40B4-BE49-F238E27FC236}">
                <a16:creationId xmlns:a16="http://schemas.microsoft.com/office/drawing/2014/main" id="{4BDCE084-29E8-0246-BA9E-48CBCBE50979}"/>
              </a:ext>
            </a:extLst>
          </p:cNvPr>
          <p:cNvCxnSpPr/>
          <p:nvPr/>
        </p:nvCxnSpPr>
        <p:spPr>
          <a:xfrm rot="10800000" flipV="1">
            <a:off x="2658748" y="3306413"/>
            <a:ext cx="12700" cy="1832784"/>
          </a:xfrm>
          <a:prstGeom prst="bentConnector3">
            <a:avLst>
              <a:gd name="adj1" fmla="val 1800000"/>
            </a:avLst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lbow Connector 62">
            <a:extLst>
              <a:ext uri="{FF2B5EF4-FFF2-40B4-BE49-F238E27FC236}">
                <a16:creationId xmlns:a16="http://schemas.microsoft.com/office/drawing/2014/main" id="{A5CC04B4-E76D-A74E-A608-6562AFC9699A}"/>
              </a:ext>
            </a:extLst>
          </p:cNvPr>
          <p:cNvCxnSpPr/>
          <p:nvPr/>
        </p:nvCxnSpPr>
        <p:spPr>
          <a:xfrm rot="10800000" flipV="1">
            <a:off x="4415819" y="3367436"/>
            <a:ext cx="12700" cy="1832784"/>
          </a:xfrm>
          <a:prstGeom prst="bentConnector3">
            <a:avLst>
              <a:gd name="adj1" fmla="val 1800000"/>
            </a:avLst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63">
            <a:extLst>
              <a:ext uri="{FF2B5EF4-FFF2-40B4-BE49-F238E27FC236}">
                <a16:creationId xmlns:a16="http://schemas.microsoft.com/office/drawing/2014/main" id="{B67A289E-05C9-B14F-8C27-ACD61032BEE5}"/>
              </a:ext>
            </a:extLst>
          </p:cNvPr>
          <p:cNvCxnSpPr/>
          <p:nvPr/>
        </p:nvCxnSpPr>
        <p:spPr>
          <a:xfrm rot="10800000" flipV="1">
            <a:off x="6260530" y="3368833"/>
            <a:ext cx="12700" cy="1832784"/>
          </a:xfrm>
          <a:prstGeom prst="bentConnector3">
            <a:avLst>
              <a:gd name="adj1" fmla="val 1800000"/>
            </a:avLst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Elbow Connector 64">
            <a:extLst>
              <a:ext uri="{FF2B5EF4-FFF2-40B4-BE49-F238E27FC236}">
                <a16:creationId xmlns:a16="http://schemas.microsoft.com/office/drawing/2014/main" id="{2A4F5CB8-7786-254B-85F8-024986546DF3}"/>
              </a:ext>
            </a:extLst>
          </p:cNvPr>
          <p:cNvCxnSpPr>
            <a:stCxn id="39" idx="2"/>
            <a:endCxn id="51" idx="2"/>
          </p:cNvCxnSpPr>
          <p:nvPr/>
        </p:nvCxnSpPr>
        <p:spPr>
          <a:xfrm rot="16200000" flipH="1">
            <a:off x="2413063" y="4701791"/>
            <a:ext cx="12700" cy="1746058"/>
          </a:xfrm>
          <a:prstGeom prst="bentConnector3">
            <a:avLst>
              <a:gd name="adj1" fmla="val 1800000"/>
            </a:avLst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Elbow Connector 65">
            <a:extLst>
              <a:ext uri="{FF2B5EF4-FFF2-40B4-BE49-F238E27FC236}">
                <a16:creationId xmlns:a16="http://schemas.microsoft.com/office/drawing/2014/main" id="{5EF14C26-2BD6-0840-9CEC-6369BA049FF2}"/>
              </a:ext>
            </a:extLst>
          </p:cNvPr>
          <p:cNvCxnSpPr/>
          <p:nvPr/>
        </p:nvCxnSpPr>
        <p:spPr>
          <a:xfrm rot="16200000" flipH="1">
            <a:off x="4159121" y="4697103"/>
            <a:ext cx="12700" cy="1746058"/>
          </a:xfrm>
          <a:prstGeom prst="bentConnector3">
            <a:avLst>
              <a:gd name="adj1" fmla="val 1800000"/>
            </a:avLst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Elbow Connector 66">
            <a:extLst>
              <a:ext uri="{FF2B5EF4-FFF2-40B4-BE49-F238E27FC236}">
                <a16:creationId xmlns:a16="http://schemas.microsoft.com/office/drawing/2014/main" id="{DE8232CD-C437-3D48-A28A-39E04883D1C3}"/>
              </a:ext>
            </a:extLst>
          </p:cNvPr>
          <p:cNvCxnSpPr/>
          <p:nvPr/>
        </p:nvCxnSpPr>
        <p:spPr>
          <a:xfrm rot="16200000" flipH="1">
            <a:off x="5905180" y="4697102"/>
            <a:ext cx="12700" cy="1746058"/>
          </a:xfrm>
          <a:prstGeom prst="bentConnector3">
            <a:avLst>
              <a:gd name="adj1" fmla="val 1800000"/>
            </a:avLst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ight Arrow 67">
            <a:extLst>
              <a:ext uri="{FF2B5EF4-FFF2-40B4-BE49-F238E27FC236}">
                <a16:creationId xmlns:a16="http://schemas.microsoft.com/office/drawing/2014/main" id="{0FE8286C-91D6-3E47-A158-6C7B2628339B}"/>
              </a:ext>
            </a:extLst>
          </p:cNvPr>
          <p:cNvSpPr/>
          <p:nvPr/>
        </p:nvSpPr>
        <p:spPr>
          <a:xfrm>
            <a:off x="7884663" y="5458853"/>
            <a:ext cx="3096508" cy="45719"/>
          </a:xfrm>
          <a:prstGeom prst="rightArrow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DE0C28BA-38CE-5848-B831-1DC013ECF518}"/>
              </a:ext>
            </a:extLst>
          </p:cNvPr>
          <p:cNvCxnSpPr/>
          <p:nvPr/>
        </p:nvCxnSpPr>
        <p:spPr>
          <a:xfrm>
            <a:off x="2267379" y="3728072"/>
            <a:ext cx="397718" cy="106569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CC8C82C3-173E-C045-BFAC-0A5294853977}"/>
              </a:ext>
            </a:extLst>
          </p:cNvPr>
          <p:cNvCxnSpPr/>
          <p:nvPr/>
        </p:nvCxnSpPr>
        <p:spPr>
          <a:xfrm>
            <a:off x="4001180" y="3689955"/>
            <a:ext cx="397718" cy="106569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E85727F2-99C1-6643-B289-E5B2A0349900}"/>
              </a:ext>
            </a:extLst>
          </p:cNvPr>
          <p:cNvCxnSpPr/>
          <p:nvPr/>
        </p:nvCxnSpPr>
        <p:spPr>
          <a:xfrm>
            <a:off x="5841181" y="3689955"/>
            <a:ext cx="397718" cy="106569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212B4FAB-C9E1-9E4E-9989-864EBA0C4CE2}"/>
              </a:ext>
            </a:extLst>
          </p:cNvPr>
          <p:cNvCxnSpPr>
            <a:cxnSpLocks/>
          </p:cNvCxnSpPr>
          <p:nvPr/>
        </p:nvCxnSpPr>
        <p:spPr>
          <a:xfrm flipV="1">
            <a:off x="2245749" y="3748387"/>
            <a:ext cx="391368" cy="98279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EC9FB64B-2183-464A-8128-9442C9DE62CF}"/>
              </a:ext>
            </a:extLst>
          </p:cNvPr>
          <p:cNvCxnSpPr>
            <a:cxnSpLocks/>
          </p:cNvCxnSpPr>
          <p:nvPr/>
        </p:nvCxnSpPr>
        <p:spPr>
          <a:xfrm flipV="1">
            <a:off x="3994829" y="3748386"/>
            <a:ext cx="391368" cy="98279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4DBEED36-F838-A944-A74F-2B40EE8E3380}"/>
              </a:ext>
            </a:extLst>
          </p:cNvPr>
          <p:cNvCxnSpPr>
            <a:cxnSpLocks/>
          </p:cNvCxnSpPr>
          <p:nvPr/>
        </p:nvCxnSpPr>
        <p:spPr>
          <a:xfrm flipV="1">
            <a:off x="5819551" y="3766189"/>
            <a:ext cx="391368" cy="98279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ight Arrow 74">
            <a:extLst>
              <a:ext uri="{FF2B5EF4-FFF2-40B4-BE49-F238E27FC236}">
                <a16:creationId xmlns:a16="http://schemas.microsoft.com/office/drawing/2014/main" id="{AFAFBD03-37FA-574F-82D5-67666F2CF51E}"/>
              </a:ext>
            </a:extLst>
          </p:cNvPr>
          <p:cNvSpPr/>
          <p:nvPr/>
        </p:nvSpPr>
        <p:spPr>
          <a:xfrm>
            <a:off x="7884663" y="3086295"/>
            <a:ext cx="3096508" cy="45719"/>
          </a:xfrm>
          <a:prstGeom prst="rightArrow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D2E37179-6FDD-A14E-BAAB-28CA633DDDD6}"/>
              </a:ext>
            </a:extLst>
          </p:cNvPr>
          <p:cNvSpPr/>
          <p:nvPr/>
        </p:nvSpPr>
        <p:spPr>
          <a:xfrm>
            <a:off x="10431396" y="1724736"/>
            <a:ext cx="1485900" cy="7810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dirty="0"/>
              <a:t>*Actuar*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09334F7-99A8-2140-AD0C-CC6870BCF5D8}"/>
              </a:ext>
            </a:extLst>
          </p:cNvPr>
          <p:cNvSpPr txBox="1"/>
          <p:nvPr/>
        </p:nvSpPr>
        <p:spPr>
          <a:xfrm>
            <a:off x="287383" y="6426926"/>
            <a:ext cx="8987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/>
              <a:t>Adaptado de </a:t>
            </a:r>
            <a:r>
              <a:rPr lang="es-ES_tradnl" sz="1400" dirty="0" err="1"/>
              <a:t>Bazeley</a:t>
            </a:r>
            <a:r>
              <a:rPr lang="es-ES_tradnl" sz="1400" dirty="0"/>
              <a:t>, P. (2013) </a:t>
            </a:r>
            <a:r>
              <a:rPr lang="es-ES_tradnl" sz="1400" i="1" dirty="0" err="1"/>
              <a:t>Qualitative</a:t>
            </a:r>
            <a:r>
              <a:rPr lang="es-ES_tradnl" sz="1400" i="1" dirty="0"/>
              <a:t> Data </a:t>
            </a:r>
            <a:r>
              <a:rPr lang="es-ES_tradnl" sz="1400" i="1" dirty="0" err="1"/>
              <a:t>Analysis</a:t>
            </a:r>
            <a:r>
              <a:rPr lang="es-ES_tradnl" sz="1400" i="1" dirty="0"/>
              <a:t> – </a:t>
            </a:r>
            <a:r>
              <a:rPr lang="es-ES_tradnl" sz="1400" i="1" dirty="0" err="1"/>
              <a:t>Practical</a:t>
            </a:r>
            <a:r>
              <a:rPr lang="es-ES_tradnl" sz="1400" i="1" dirty="0"/>
              <a:t> </a:t>
            </a:r>
            <a:r>
              <a:rPr lang="es-ES_tradnl" sz="1400" i="1" dirty="0" err="1"/>
              <a:t>Strategies</a:t>
            </a:r>
            <a:r>
              <a:rPr lang="es-ES_tradnl" sz="1400" dirty="0"/>
              <a:t>. </a:t>
            </a:r>
            <a:r>
              <a:rPr lang="es-ES_tradnl" sz="1400" dirty="0" err="1"/>
              <a:t>Sage</a:t>
            </a:r>
            <a:r>
              <a:rPr lang="es-ES_tradnl" sz="1400" dirty="0"/>
              <a:t>. London 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374149AC-632B-5D45-8937-CC893958D453}"/>
              </a:ext>
            </a:extLst>
          </p:cNvPr>
          <p:cNvCxnSpPr/>
          <p:nvPr/>
        </p:nvCxnSpPr>
        <p:spPr>
          <a:xfrm flipH="1" flipV="1">
            <a:off x="11328075" y="2378018"/>
            <a:ext cx="121537" cy="1178637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7D14339F-DA33-0B4C-9A2B-3A748FD54F99}"/>
              </a:ext>
            </a:extLst>
          </p:cNvPr>
          <p:cNvCxnSpPr/>
          <p:nvPr/>
        </p:nvCxnSpPr>
        <p:spPr>
          <a:xfrm flipH="1" flipV="1">
            <a:off x="11452832" y="2378018"/>
            <a:ext cx="121537" cy="1178637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450505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B1A9C78-6C71-0447-BFDA-09791DDAB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De la teoría a los códigos, de los códigos a los temas…y a la teoría (de nuevo) ...</a:t>
            </a:r>
            <a:endParaRPr lang="en-GB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0C1259C-7F95-FD46-BC00-5B57EB9CF900}"/>
              </a:ext>
            </a:extLst>
          </p:cNvPr>
          <p:cNvSpPr/>
          <p:nvPr/>
        </p:nvSpPr>
        <p:spPr>
          <a:xfrm>
            <a:off x="1911217" y="2168117"/>
            <a:ext cx="1086647" cy="57118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>
                <a:solidFill>
                  <a:schemeClr val="tx1"/>
                </a:solidFill>
              </a:rPr>
              <a:t>Código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0203733-9879-074D-B961-759EE698125E}"/>
              </a:ext>
            </a:extLst>
          </p:cNvPr>
          <p:cNvSpPr/>
          <p:nvPr/>
        </p:nvSpPr>
        <p:spPr>
          <a:xfrm>
            <a:off x="1911218" y="2839872"/>
            <a:ext cx="1086647" cy="57118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>
                <a:solidFill>
                  <a:schemeClr val="tx1"/>
                </a:solidFill>
              </a:rPr>
              <a:t>Código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52EFF03-51D4-DF4E-A54D-4057E0B0F8DC}"/>
              </a:ext>
            </a:extLst>
          </p:cNvPr>
          <p:cNvSpPr/>
          <p:nvPr/>
        </p:nvSpPr>
        <p:spPr>
          <a:xfrm>
            <a:off x="1911219" y="3511627"/>
            <a:ext cx="1086647" cy="57118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>
                <a:solidFill>
                  <a:schemeClr val="tx1"/>
                </a:solidFill>
              </a:rPr>
              <a:t>Código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60EF9F0-3ECD-E040-ADE8-A6C5C9AA04EF}"/>
              </a:ext>
            </a:extLst>
          </p:cNvPr>
          <p:cNvSpPr/>
          <p:nvPr/>
        </p:nvSpPr>
        <p:spPr>
          <a:xfrm>
            <a:off x="1911216" y="4613682"/>
            <a:ext cx="1086647" cy="57118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>
                <a:solidFill>
                  <a:schemeClr val="tx1"/>
                </a:solidFill>
              </a:rPr>
              <a:t>Código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1A61627-C5D9-D847-BB93-2CFFC64FCEEA}"/>
              </a:ext>
            </a:extLst>
          </p:cNvPr>
          <p:cNvSpPr/>
          <p:nvPr/>
        </p:nvSpPr>
        <p:spPr>
          <a:xfrm>
            <a:off x="1911215" y="5285437"/>
            <a:ext cx="1086647" cy="57118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>
                <a:solidFill>
                  <a:schemeClr val="tx1"/>
                </a:solidFill>
              </a:rPr>
              <a:t>Código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83BE402-7A13-EE40-A7B0-ED6354D07A00}"/>
              </a:ext>
            </a:extLst>
          </p:cNvPr>
          <p:cNvSpPr/>
          <p:nvPr/>
        </p:nvSpPr>
        <p:spPr>
          <a:xfrm>
            <a:off x="1911214" y="5957192"/>
            <a:ext cx="1086647" cy="57118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>
                <a:solidFill>
                  <a:schemeClr val="tx1"/>
                </a:solidFill>
              </a:rPr>
              <a:t>Código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0B6B9F9-4053-E949-A0A5-E411328C4224}"/>
              </a:ext>
            </a:extLst>
          </p:cNvPr>
          <p:cNvCxnSpPr/>
          <p:nvPr/>
        </p:nvCxnSpPr>
        <p:spPr>
          <a:xfrm>
            <a:off x="1591482" y="1923714"/>
            <a:ext cx="9147463" cy="0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6E76E29-B7F4-ED4B-BEAA-999E3AFCC09B}"/>
              </a:ext>
            </a:extLst>
          </p:cNvPr>
          <p:cNvSpPr txBox="1"/>
          <p:nvPr/>
        </p:nvSpPr>
        <p:spPr>
          <a:xfrm>
            <a:off x="1591482" y="1499084"/>
            <a:ext cx="2412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Real / </a:t>
            </a:r>
            <a:r>
              <a:rPr lang="es-ES_tradnl"/>
              <a:t>Concreto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F08BA3-B503-E544-9E8B-C58A36145CA1}"/>
              </a:ext>
            </a:extLst>
          </p:cNvPr>
          <p:cNvSpPr txBox="1"/>
          <p:nvPr/>
        </p:nvSpPr>
        <p:spPr>
          <a:xfrm>
            <a:off x="8691626" y="1536077"/>
            <a:ext cx="2383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/>
              <a:t>Abstracto/General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D2BB3A3-5C7E-7F4C-A5BC-0BD39C8DBAD1}"/>
              </a:ext>
            </a:extLst>
          </p:cNvPr>
          <p:cNvSpPr/>
          <p:nvPr/>
        </p:nvSpPr>
        <p:spPr>
          <a:xfrm>
            <a:off x="3876652" y="2839872"/>
            <a:ext cx="1387609" cy="571186"/>
          </a:xfrm>
          <a:prstGeom prst="roundRect">
            <a:avLst/>
          </a:prstGeom>
          <a:solidFill>
            <a:srgbClr val="D2232A">
              <a:alpha val="32157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>
                <a:solidFill>
                  <a:schemeClr val="tx1"/>
                </a:solidFill>
              </a:rPr>
              <a:t>Categoría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2893712-BD7B-EB40-92CF-71D8B0DC034A}"/>
              </a:ext>
            </a:extLst>
          </p:cNvPr>
          <p:cNvSpPr/>
          <p:nvPr/>
        </p:nvSpPr>
        <p:spPr>
          <a:xfrm>
            <a:off x="3876651" y="5285437"/>
            <a:ext cx="1387609" cy="571186"/>
          </a:xfrm>
          <a:prstGeom prst="roundRect">
            <a:avLst/>
          </a:prstGeom>
          <a:solidFill>
            <a:srgbClr val="D2232A">
              <a:alpha val="32157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>
                <a:solidFill>
                  <a:schemeClr val="tx1"/>
                </a:solidFill>
              </a:rPr>
              <a:t>Categoría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DCF5240-C84D-1A42-9818-15FA53D5B8FF}"/>
              </a:ext>
            </a:extLst>
          </p:cNvPr>
          <p:cNvCxnSpPr/>
          <p:nvPr/>
        </p:nvCxnSpPr>
        <p:spPr>
          <a:xfrm>
            <a:off x="2997861" y="3117772"/>
            <a:ext cx="87879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DDAFDEF-534A-DD4F-AE2A-43278EF5E1A2}"/>
              </a:ext>
            </a:extLst>
          </p:cNvPr>
          <p:cNvCxnSpPr>
            <a:cxnSpLocks/>
          </p:cNvCxnSpPr>
          <p:nvPr/>
        </p:nvCxnSpPr>
        <p:spPr>
          <a:xfrm flipV="1">
            <a:off x="2997861" y="3411058"/>
            <a:ext cx="878790" cy="41090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8D21105-5544-4548-BDD9-7AA53B652B05}"/>
              </a:ext>
            </a:extLst>
          </p:cNvPr>
          <p:cNvCxnSpPr>
            <a:cxnSpLocks/>
          </p:cNvCxnSpPr>
          <p:nvPr/>
        </p:nvCxnSpPr>
        <p:spPr>
          <a:xfrm>
            <a:off x="2997861" y="2466130"/>
            <a:ext cx="878790" cy="37374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633F11F-5F1E-BA48-A9CB-B70DC145993F}"/>
              </a:ext>
            </a:extLst>
          </p:cNvPr>
          <p:cNvCxnSpPr/>
          <p:nvPr/>
        </p:nvCxnSpPr>
        <p:spPr>
          <a:xfrm>
            <a:off x="2997861" y="5586548"/>
            <a:ext cx="87879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3D599EE-BD6E-A54C-8D84-D067350CFD5B}"/>
              </a:ext>
            </a:extLst>
          </p:cNvPr>
          <p:cNvCxnSpPr>
            <a:cxnSpLocks/>
          </p:cNvCxnSpPr>
          <p:nvPr/>
        </p:nvCxnSpPr>
        <p:spPr>
          <a:xfrm flipV="1">
            <a:off x="2997861" y="5879834"/>
            <a:ext cx="878790" cy="41090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8E28319-A07F-9148-9E7F-5FD7C16165E3}"/>
              </a:ext>
            </a:extLst>
          </p:cNvPr>
          <p:cNvCxnSpPr>
            <a:cxnSpLocks/>
          </p:cNvCxnSpPr>
          <p:nvPr/>
        </p:nvCxnSpPr>
        <p:spPr>
          <a:xfrm>
            <a:off x="2997861" y="4934906"/>
            <a:ext cx="878790" cy="37374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0D619C4-6748-1449-B0F0-7BF95CBEEF33}"/>
              </a:ext>
            </a:extLst>
          </p:cNvPr>
          <p:cNvCxnSpPr/>
          <p:nvPr/>
        </p:nvCxnSpPr>
        <p:spPr>
          <a:xfrm>
            <a:off x="4570455" y="3511627"/>
            <a:ext cx="0" cy="1610150"/>
          </a:xfrm>
          <a:prstGeom prst="straightConnector1">
            <a:avLst/>
          </a:prstGeom>
          <a:ln>
            <a:prstDash val="sysDot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C7070B6-9BFF-6443-88E1-5660CC488937}"/>
              </a:ext>
            </a:extLst>
          </p:cNvPr>
          <p:cNvCxnSpPr>
            <a:cxnSpLocks/>
          </p:cNvCxnSpPr>
          <p:nvPr/>
        </p:nvCxnSpPr>
        <p:spPr>
          <a:xfrm>
            <a:off x="4570455" y="4316702"/>
            <a:ext cx="1229834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8618B83E-88C7-684C-B10C-2D4965522253}"/>
              </a:ext>
            </a:extLst>
          </p:cNvPr>
          <p:cNvSpPr/>
          <p:nvPr/>
        </p:nvSpPr>
        <p:spPr>
          <a:xfrm>
            <a:off x="5806443" y="3797220"/>
            <a:ext cx="1655379" cy="1038964"/>
          </a:xfrm>
          <a:prstGeom prst="ellipse">
            <a:avLst/>
          </a:prstGeom>
          <a:solidFill>
            <a:srgbClr val="D2232A">
              <a:alpha val="3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solidFill>
                  <a:schemeClr val="tx1"/>
                </a:solidFill>
              </a:rPr>
              <a:t>Temas/</a:t>
            </a:r>
            <a:br>
              <a:rPr lang="es-ES_tradnl" dirty="0">
                <a:solidFill>
                  <a:schemeClr val="tx1"/>
                </a:solidFill>
              </a:rPr>
            </a:br>
            <a:r>
              <a:rPr lang="es-ES_tradnl" dirty="0">
                <a:solidFill>
                  <a:schemeClr val="tx1"/>
                </a:solidFill>
              </a:rPr>
              <a:t>Conceptos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66959811-6F82-DC4C-9DBB-5A6DCCEF88B0}"/>
              </a:ext>
            </a:extLst>
          </p:cNvPr>
          <p:cNvSpPr/>
          <p:nvPr/>
        </p:nvSpPr>
        <p:spPr>
          <a:xfrm>
            <a:off x="8480427" y="3797220"/>
            <a:ext cx="1655379" cy="1038964"/>
          </a:xfrm>
          <a:prstGeom prst="ellipse">
            <a:avLst/>
          </a:prstGeom>
          <a:solidFill>
            <a:srgbClr val="D2232A">
              <a:alpha val="3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solidFill>
                  <a:schemeClr val="tx1"/>
                </a:solidFill>
              </a:rPr>
              <a:t>Teoría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0F72ABA8-B4D0-664F-903C-553EC4DEDB9F}"/>
              </a:ext>
            </a:extLst>
          </p:cNvPr>
          <p:cNvCxnSpPr>
            <a:cxnSpLocks/>
            <a:stCxn id="48" idx="6"/>
          </p:cNvCxnSpPr>
          <p:nvPr/>
        </p:nvCxnSpPr>
        <p:spPr>
          <a:xfrm>
            <a:off x="7461822" y="4316702"/>
            <a:ext cx="1018605" cy="11261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7054D8D-D48A-6F43-A651-426BCEBA47A1}"/>
              </a:ext>
            </a:extLst>
          </p:cNvPr>
          <p:cNvSpPr txBox="1"/>
          <p:nvPr/>
        </p:nvSpPr>
        <p:spPr>
          <a:xfrm>
            <a:off x="5077553" y="6389878"/>
            <a:ext cx="68057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Saldana, J. (2015). The Coding Manual for Qualitative Researchers. Sage. Arizona State University, USA</a:t>
            </a:r>
          </a:p>
        </p:txBody>
      </p:sp>
    </p:spTree>
    <p:extLst>
      <p:ext uri="{BB962C8B-B14F-4D97-AF65-F5344CB8AC3E}">
        <p14:creationId xmlns:p14="http://schemas.microsoft.com/office/powerpoint/2010/main" val="242005489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B1A9C78-6C71-0447-BFDA-09791DDAB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/>
              <a:t>Construyendo temas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AB88A8B-DC6E-5644-BD46-F6ED68A4FA20}"/>
              </a:ext>
            </a:extLst>
          </p:cNvPr>
          <p:cNvSpPr/>
          <p:nvPr/>
        </p:nvSpPr>
        <p:spPr>
          <a:xfrm>
            <a:off x="572571" y="1716591"/>
            <a:ext cx="109523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/>
              <a:t>Hay varias estrategias para generar temas: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_tradnl" sz="2400" dirty="0"/>
              <a:t>Anota temas que surgen mientras estas codificando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_tradnl" sz="2400" b="1" dirty="0"/>
              <a:t>Copia citas o expresiones ejemplares </a:t>
            </a:r>
            <a:r>
              <a:rPr lang="es-ES_tradnl" sz="2400" dirty="0"/>
              <a:t>y organícelas en pilas de cosas que van juntas.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_tradnl" sz="2400" dirty="0"/>
              <a:t>Crea conexiones temáticas entre distintos tipos de acción/interacción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_tradnl" sz="2400" dirty="0"/>
              <a:t>Escribí una viñeta/texto corto sobre un aspecto particular de tus datos, y luego crea un resumen</a:t>
            </a:r>
          </a:p>
        </p:txBody>
      </p:sp>
    </p:spTree>
    <p:extLst>
      <p:ext uri="{BB962C8B-B14F-4D97-AF65-F5344CB8AC3E}">
        <p14:creationId xmlns:p14="http://schemas.microsoft.com/office/powerpoint/2010/main" val="257886949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B1A9C78-6C71-0447-BFDA-09791DDAB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/>
              <a:t>Desde temas a teorías</a:t>
            </a:r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AE3DD5-6F1C-3C47-B700-D1AA8A65B217}"/>
              </a:ext>
            </a:extLst>
          </p:cNvPr>
          <p:cNvSpPr/>
          <p:nvPr/>
        </p:nvSpPr>
        <p:spPr>
          <a:xfrm>
            <a:off x="572571" y="1716591"/>
            <a:ext cx="109523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/>
              <a:t>Para construir un modelo interpretativo: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ES_tradnl" sz="2400" dirty="0"/>
              <a:t>Describir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ES_tradnl" sz="2400" dirty="0"/>
              <a:t>Comparar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ES_tradnl" sz="2400" dirty="0"/>
              <a:t>Explicar</a:t>
            </a:r>
          </a:p>
        </p:txBody>
      </p:sp>
    </p:spTree>
    <p:extLst>
      <p:ext uri="{BB962C8B-B14F-4D97-AF65-F5344CB8AC3E}">
        <p14:creationId xmlns:p14="http://schemas.microsoft.com/office/powerpoint/2010/main" val="29668718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B1A9C78-6C71-0447-BFDA-09791DDAB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/>
              <a:t>Desde temas a teorías</a:t>
            </a:r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AE3DD5-6F1C-3C47-B700-D1AA8A65B217}"/>
              </a:ext>
            </a:extLst>
          </p:cNvPr>
          <p:cNvSpPr/>
          <p:nvPr/>
        </p:nvSpPr>
        <p:spPr>
          <a:xfrm>
            <a:off x="572571" y="1716591"/>
            <a:ext cx="109523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+mj-lt"/>
              <a:buAutoNum type="arabicPeriod"/>
            </a:pPr>
            <a:r>
              <a:rPr lang="es-ES_tradnl" sz="2400" b="1" dirty="0"/>
              <a:t>Describir</a:t>
            </a:r>
            <a:r>
              <a:rPr lang="es-ES_tradnl" sz="2400" dirty="0"/>
              <a:t>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s-ES" sz="2400" dirty="0"/>
              <a:t>Revisa el contexto del estudio (para tener un </a:t>
            </a:r>
            <a:r>
              <a:rPr lang="es-ES" sz="2400" dirty="0" err="1"/>
              <a:t>background</a:t>
            </a:r>
            <a:r>
              <a:rPr lang="es-ES" sz="2400" dirty="0"/>
              <a:t> para análisis adicionales)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s-ES" sz="2400" b="1" dirty="0"/>
              <a:t>Analiza el tema principal</a:t>
            </a:r>
            <a:r>
              <a:rPr lang="es-ES" sz="2400" dirty="0"/>
              <a:t>: Describe y registra las características y límites. </a:t>
            </a:r>
            <a:br>
              <a:rPr lang="es-ES" sz="2400" dirty="0"/>
            </a:br>
            <a:r>
              <a:rPr lang="es-ES" sz="2400" dirty="0"/>
              <a:t>¿Cómo habló la gente sobre este aspecto y cuántos hablaron sobre él? ¿Qué está incluido / Qué no está incluido?</a:t>
            </a:r>
            <a:endParaRPr lang="es-ES_tradnl" sz="2400" b="1" dirty="0"/>
          </a:p>
          <a:p>
            <a:endParaRPr lang="es-ES_tradnl" sz="2400" b="1" dirty="0"/>
          </a:p>
        </p:txBody>
      </p:sp>
    </p:spTree>
    <p:extLst>
      <p:ext uri="{BB962C8B-B14F-4D97-AF65-F5344CB8AC3E}">
        <p14:creationId xmlns:p14="http://schemas.microsoft.com/office/powerpoint/2010/main" val="209539539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B1A9C78-6C71-0447-BFDA-09791DDAB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/>
              <a:t>Desde temas a teorías</a:t>
            </a:r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AE3DD5-6F1C-3C47-B700-D1AA8A65B217}"/>
              </a:ext>
            </a:extLst>
          </p:cNvPr>
          <p:cNvSpPr/>
          <p:nvPr/>
        </p:nvSpPr>
        <p:spPr>
          <a:xfrm>
            <a:off x="572571" y="1716591"/>
            <a:ext cx="109523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+mj-lt"/>
              <a:buAutoNum type="arabicPeriod" startAt="2"/>
            </a:pPr>
            <a:r>
              <a:rPr lang="es-ES_tradnl" sz="2400" b="1" dirty="0"/>
              <a:t>Comparar</a:t>
            </a:r>
            <a:r>
              <a:rPr lang="es-ES_tradnl" sz="2400" dirty="0"/>
              <a:t>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s-ES_tradnl" sz="2400" dirty="0"/>
              <a:t>Compara las diferencias entre casos contrastantes, grupos demográficos o variaciones en el contexto en el tema.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s-ES_tradnl" sz="2400" dirty="0"/>
              <a:t>Hace preguntas sobre tus datos: quién, por qué, qué, cuándo….</a:t>
            </a:r>
            <a:br>
              <a:rPr lang="es-ES_tradnl" sz="2400" dirty="0"/>
            </a:br>
            <a:r>
              <a:rPr lang="es-ES_tradnl" sz="2400" dirty="0"/>
              <a:t>¿Este tema está ocurriendo con mayor o menor frecuencia en diferentes casos o para diferentes grupos? </a:t>
            </a:r>
            <a:br>
              <a:rPr lang="es-ES_tradnl" sz="2400" dirty="0"/>
            </a:br>
            <a:r>
              <a:rPr lang="es-ES_tradnl" sz="2400" dirty="0"/>
              <a:t>¿Se expresa de manera diferente por los diferentes grupos? </a:t>
            </a:r>
            <a:br>
              <a:rPr lang="es-ES_tradnl" sz="2400" dirty="0"/>
            </a:br>
            <a:r>
              <a:rPr lang="es-ES_tradnl" sz="2400" dirty="0"/>
              <a:t>¿Cómo se diferencia en diferentes contextos?</a:t>
            </a:r>
          </a:p>
        </p:txBody>
      </p:sp>
    </p:spTree>
    <p:extLst>
      <p:ext uri="{BB962C8B-B14F-4D97-AF65-F5344CB8AC3E}">
        <p14:creationId xmlns:p14="http://schemas.microsoft.com/office/powerpoint/2010/main" val="361208468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B1A9C78-6C71-0447-BFDA-09791DDAB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/>
              <a:t>Desde temas a teorías</a:t>
            </a:r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AE3DD5-6F1C-3C47-B700-D1AA8A65B217}"/>
              </a:ext>
            </a:extLst>
          </p:cNvPr>
          <p:cNvSpPr/>
          <p:nvPr/>
        </p:nvSpPr>
        <p:spPr>
          <a:xfrm>
            <a:off x="572571" y="1716591"/>
            <a:ext cx="109523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+mj-lt"/>
              <a:buAutoNum type="arabicPeriod" startAt="3"/>
            </a:pPr>
            <a:r>
              <a:rPr lang="es-ES_tradnl" sz="2400" b="1" dirty="0"/>
              <a:t>Explicar</a:t>
            </a:r>
            <a:r>
              <a:rPr lang="es-ES_tradnl" sz="2400" dirty="0"/>
              <a:t>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s-ES_tradnl" sz="2400" b="1" dirty="0"/>
              <a:t>Hace preguntas y busca patrones</a:t>
            </a:r>
            <a:r>
              <a:rPr lang="es-ES_tradnl" sz="2400" dirty="0"/>
              <a:t>:</a:t>
            </a:r>
            <a:br>
              <a:rPr lang="es-ES_tradnl" sz="2400" dirty="0"/>
            </a:br>
            <a:r>
              <a:rPr lang="es-ES_tradnl" sz="2400" dirty="0"/>
              <a:t>¿Qué fue diferente de lo que hizo un grupo de otro con respecto a esta categoría o tema? </a:t>
            </a:r>
            <a:br>
              <a:rPr lang="es-ES_tradnl" sz="2400" dirty="0"/>
            </a:br>
            <a:r>
              <a:rPr lang="es-ES_tradnl" sz="2400" dirty="0"/>
              <a:t>¿Bajo qué condiciones surge esta categoría o tema? </a:t>
            </a:r>
            <a:br>
              <a:rPr lang="es-ES_tradnl" sz="2400" dirty="0"/>
            </a:br>
            <a:r>
              <a:rPr lang="es-ES_tradnl" sz="2400" dirty="0"/>
              <a:t>¿Tiene la misma forma de expresión en todas las circunstancias?</a:t>
            </a:r>
            <a:br>
              <a:rPr lang="es-ES_tradnl" sz="2400" dirty="0"/>
            </a:br>
            <a:r>
              <a:rPr lang="es-ES_tradnl" sz="2400" dirty="0"/>
              <a:t> ¿Qué más está involucrado en relación con esto?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s-ES_tradnl" sz="2400" dirty="0"/>
              <a:t>Toma nota de las preguntas que haces y los resultados que encuentres [</a:t>
            </a:r>
            <a:r>
              <a:rPr lang="es-ES_tradnl" sz="2400" b="1" dirty="0"/>
              <a:t>trazabilidad</a:t>
            </a:r>
            <a:r>
              <a:rPr lang="es-ES_tradnl" sz="2400" dirty="0"/>
              <a:t>]. </a:t>
            </a:r>
          </a:p>
          <a:p>
            <a:endParaRPr lang="es-ES_tradnl" sz="2400" b="1" dirty="0"/>
          </a:p>
        </p:txBody>
      </p:sp>
    </p:spTree>
    <p:extLst>
      <p:ext uri="{BB962C8B-B14F-4D97-AF65-F5344CB8AC3E}">
        <p14:creationId xmlns:p14="http://schemas.microsoft.com/office/powerpoint/2010/main" val="425755740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B854F43-FAFA-934F-96EC-B599DC4D0148}"/>
              </a:ext>
            </a:extLst>
          </p:cNvPr>
          <p:cNvSpPr/>
          <p:nvPr/>
        </p:nvSpPr>
        <p:spPr>
          <a:xfrm>
            <a:off x="572571" y="2034074"/>
            <a:ext cx="10952320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endParaRPr lang="es-ES_tradnl" sz="2400" dirty="0"/>
          </a:p>
          <a:p>
            <a:pPr algn="ctr"/>
            <a:r>
              <a:rPr lang="es-ES_tradnl" sz="2800" dirty="0"/>
              <a:t>“Naturalmente, no hay un límite claro o limpio entre la descripción y la explicación; el investigador generalmente se mueve a través de una serie de episodios de análisis que condensan más y más datos en una comprensión cada vez más coherente de qué, cómo y por qué.” </a:t>
            </a:r>
          </a:p>
          <a:p>
            <a:pPr algn="ctr"/>
            <a:endParaRPr lang="es-ES_tradnl" sz="2400" dirty="0"/>
          </a:p>
          <a:p>
            <a:pPr algn="ctr"/>
            <a:r>
              <a:rPr lang="en-US" dirty="0"/>
              <a:t>Miles and Huberman (1994). Qualitative Data Analysis: An Expanded Sourcebook. Sage.</a:t>
            </a:r>
          </a:p>
          <a:p>
            <a:pPr algn="ctr"/>
            <a:endParaRPr lang="es-ES_tradnl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1BBE59-2DDE-9F4D-A381-83C831D1B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2882" y="419489"/>
            <a:ext cx="1642009" cy="161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777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B1A9C78-6C71-0447-BFDA-09791DDAB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/>
              <a:t>Aspectos comunes de la investigación cualitativa y sus implicaciones en el análisis</a:t>
            </a:r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EC43415-43CD-CC46-B915-79355BECEE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5586054"/>
              </p:ext>
            </p:extLst>
          </p:nvPr>
        </p:nvGraphicFramePr>
        <p:xfrm>
          <a:off x="867842" y="1830439"/>
          <a:ext cx="10190686" cy="4267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68560">
                  <a:extLst>
                    <a:ext uri="{9D8B030D-6E8A-4147-A177-3AD203B41FA5}">
                      <a16:colId xmlns:a16="http://schemas.microsoft.com/office/drawing/2014/main" val="301537103"/>
                    </a:ext>
                  </a:extLst>
                </a:gridCol>
                <a:gridCol w="5522126">
                  <a:extLst>
                    <a:ext uri="{9D8B030D-6E8A-4147-A177-3AD203B41FA5}">
                      <a16:colId xmlns:a16="http://schemas.microsoft.com/office/drawing/2014/main" val="7309105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000" b="1">
                          <a:effectLst/>
                        </a:rPr>
                        <a:t>Características</a:t>
                      </a:r>
                      <a:endParaRPr lang="en-GB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000" dirty="0">
                          <a:solidFill>
                            <a:schemeClr val="bg1"/>
                          </a:solidFill>
                          <a:effectLst/>
                        </a:rPr>
                        <a:t>Implicaciones para el análisis</a:t>
                      </a:r>
                      <a:endParaRPr lang="en-GB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488710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000" b="0" dirty="0">
                          <a:effectLst/>
                        </a:rPr>
                        <a:t>1. Contacto prolongado con una comunidad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El sistema de gestión de datos es esencial.</a:t>
                      </a:r>
                      <a:endParaRPr lang="en-GB" sz="20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El análisis comienza a medida que se recopilan los datos (Ej. los técnicos)</a:t>
                      </a:r>
                      <a:endParaRPr lang="en-GB" sz="20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Apertura a nuevas direcciones a medida que entra la información.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72003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000" b="0" dirty="0">
                          <a:effectLst/>
                        </a:rPr>
                        <a:t>2. La vista </a:t>
                      </a:r>
                      <a:r>
                        <a:rPr lang="es-ES_tradnl" sz="2000" b="0" noProof="0" dirty="0">
                          <a:effectLst/>
                        </a:rPr>
                        <a:t>'</a:t>
                      </a:r>
                      <a:r>
                        <a:rPr lang="es-ES_tradnl" sz="2000" b="0" noProof="0" dirty="0" err="1">
                          <a:effectLst/>
                        </a:rPr>
                        <a:t>emica</a:t>
                      </a:r>
                      <a:r>
                        <a:rPr lang="es-ES" sz="2000" b="0" dirty="0">
                          <a:effectLst/>
                        </a:rPr>
                        <a:t>': ver las cosas desde la perspectiva del participante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Atención a los puntos de vista de los participantes.</a:t>
                      </a:r>
                      <a:endParaRPr lang="en-GB" sz="20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Ser consciente de las propias ideas preconcebidas.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409582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39950" algn="l"/>
                        </a:tabLst>
                      </a:pPr>
                      <a:r>
                        <a:rPr lang="es-ES" sz="2000" b="0" dirty="0">
                          <a:effectLst/>
                        </a:rPr>
                        <a:t>3. Datos usualmente en palabras 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2139950" algn="l"/>
                        </a:tabLst>
                      </a:pPr>
                      <a:r>
                        <a:rPr lang="es-ES" sz="2000" b="0" dirty="0">
                          <a:effectLst/>
                        </a:rPr>
                        <a:t>(o imágenes) no números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Más flexibilidad en las estrategias de análisis.</a:t>
                      </a:r>
                      <a:endParaRPr lang="en-GB" sz="20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Énfasis en la interpretación.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25907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000" b="0" dirty="0">
                          <a:effectLst/>
                        </a:rPr>
                        <a:t>4. Requiere tiempo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Se necesita más tiempo para generar análisis que los números (generalmente)</a:t>
                      </a:r>
                      <a:endParaRPr lang="en-GB" sz="20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La mayoría del trabajo viene después de que se recopilan los datos.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695747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290812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B1A9C78-6C71-0447-BFDA-09791DDAB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/>
              <a:t>ACD asistido por computadora</a:t>
            </a: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AE3DD5-6F1C-3C47-B700-D1AA8A65B217}"/>
              </a:ext>
            </a:extLst>
          </p:cNvPr>
          <p:cNvSpPr/>
          <p:nvPr/>
        </p:nvSpPr>
        <p:spPr>
          <a:xfrm>
            <a:off x="572571" y="1792701"/>
            <a:ext cx="109523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/>
              <a:t>Qué software usar?</a:t>
            </a:r>
          </a:p>
          <a:p>
            <a:endParaRPr lang="es-ES_tradnl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400" dirty="0"/>
              <a:t>Hay muchas opciones pero ninguna de las buenas es gratis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400" dirty="0"/>
              <a:t>NVivo y Atlas.ti entre las mejores/mas fáciles (caros…)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400" dirty="0"/>
              <a:t>RQDA: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_tradnl" sz="2400" dirty="0"/>
              <a:t>R tiene un paquete bastante básico RQDA para el ADC.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_tradnl" sz="2400" dirty="0"/>
              <a:t>Bueno pero muy básico: puede trabajar solo con archivos con la extensión </a:t>
            </a:r>
            <a:r>
              <a:rPr lang="es-ES_tradnl" sz="2400" b="1" i="1" dirty="0"/>
              <a:t>.txt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_tradnl" sz="2400" dirty="0"/>
              <a:t>Hemos desarrollado un app adicional llamado Shiny (o RQDAPlus)</a:t>
            </a:r>
          </a:p>
          <a:p>
            <a:endParaRPr lang="es-ES_tradnl" sz="2400" dirty="0"/>
          </a:p>
        </p:txBody>
      </p:sp>
    </p:spTree>
    <p:extLst>
      <p:ext uri="{BB962C8B-B14F-4D97-AF65-F5344CB8AC3E}">
        <p14:creationId xmlns:p14="http://schemas.microsoft.com/office/powerpoint/2010/main" val="178028666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B1A9C78-6C71-0447-BFDA-09791DDAB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Otros consejos…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AE3DD5-6F1C-3C47-B700-D1AA8A65B217}"/>
              </a:ext>
            </a:extLst>
          </p:cNvPr>
          <p:cNvSpPr/>
          <p:nvPr/>
        </p:nvSpPr>
        <p:spPr>
          <a:xfrm>
            <a:off x="572571" y="1792701"/>
            <a:ext cx="109523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/>
              <a:t>Cuando trabajas con varias personas: usar un libro de códigos:</a:t>
            </a:r>
          </a:p>
          <a:p>
            <a:endParaRPr lang="es-ES_tradnl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400" dirty="0"/>
              <a:t>Código =</a:t>
            </a:r>
            <a:r>
              <a:rPr lang="es-ES_tradnl" sz="2400" b="1" dirty="0"/>
              <a:t> </a:t>
            </a:r>
            <a:r>
              <a:rPr lang="es-ES_tradnl" sz="2400" b="1" i="1" u="sng" dirty="0"/>
              <a:t>productores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Definición: Personas que cultivan o producen alimentos</a:t>
            </a:r>
            <a:endParaRPr lang="en-GB" sz="24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400" dirty="0"/>
              <a:t>Cuando usarlo: Para una persona entrevistada en el mercado que es un agricultor o un productor de alimentos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400" dirty="0"/>
              <a:t>Cuando no usarlo: Cuando la persona está vendiendo alimentos que ellos mismos han crecido o producido [usar código: </a:t>
            </a:r>
            <a:r>
              <a:rPr lang="es-ES_tradnl" sz="2400" b="1" i="1" u="sng" dirty="0"/>
              <a:t>productores-vendedores</a:t>
            </a:r>
            <a:r>
              <a:rPr lang="es-ES_tradnl" sz="2400" dirty="0"/>
              <a:t>]</a:t>
            </a:r>
          </a:p>
          <a:p>
            <a:endParaRPr lang="es-ES_tradnl" sz="2400" i="1" dirty="0"/>
          </a:p>
        </p:txBody>
      </p:sp>
    </p:spTree>
    <p:extLst>
      <p:ext uri="{BB962C8B-B14F-4D97-AF65-F5344CB8AC3E}">
        <p14:creationId xmlns:p14="http://schemas.microsoft.com/office/powerpoint/2010/main" val="380704136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SSD">
      <a:dk1>
        <a:sysClr val="windowText" lastClr="000000"/>
      </a:dk1>
      <a:lt1>
        <a:sysClr val="window" lastClr="FFFFFF"/>
      </a:lt1>
      <a:dk2>
        <a:srgbClr val="666666"/>
      </a:dk2>
      <a:lt2>
        <a:srgbClr val="E7E6E6"/>
      </a:lt2>
      <a:accent1>
        <a:srgbClr val="D2232A"/>
      </a:accent1>
      <a:accent2>
        <a:srgbClr val="30A8A7"/>
      </a:accent2>
      <a:accent3>
        <a:srgbClr val="A5A5A5"/>
      </a:accent3>
      <a:accent4>
        <a:srgbClr val="F8BC02"/>
      </a:accent4>
      <a:accent5>
        <a:srgbClr val="CDD1C4"/>
      </a:accent5>
      <a:accent6>
        <a:srgbClr val="70AD47"/>
      </a:accent6>
      <a:hlink>
        <a:srgbClr val="FE5F55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24548</TotalTime>
  <Words>2957</Words>
  <Application>Microsoft Office PowerPoint</Application>
  <PresentationFormat>Widescreen</PresentationFormat>
  <Paragraphs>440</Paragraphs>
  <Slides>91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91</vt:i4>
      </vt:variant>
    </vt:vector>
  </HeadingPairs>
  <TitlesOfParts>
    <vt:vector size="97" baseType="lpstr">
      <vt:lpstr>Arial</vt:lpstr>
      <vt:lpstr>Calibri</vt:lpstr>
      <vt:lpstr>Calibri Light</vt:lpstr>
      <vt:lpstr>Open Sans</vt:lpstr>
      <vt:lpstr>Custom Design</vt:lpstr>
      <vt:lpstr>Office Theme</vt:lpstr>
      <vt:lpstr>PowerPoint Presentation</vt:lpstr>
      <vt:lpstr>Presentación sobre el análisis de datos cualitativos asistido por computador</vt:lpstr>
      <vt:lpstr>Introducción al análisis de datos cualitativos</vt:lpstr>
      <vt:lpstr>Introducción al análisis de datos cualitativos</vt:lpstr>
      <vt:lpstr>Que es el ADC? </vt:lpstr>
      <vt:lpstr>Que es el ADC? </vt:lpstr>
      <vt:lpstr>Que es el ADC? Interacciones y ciclos…</vt:lpstr>
      <vt:lpstr>Que es el ADC? Interacciones y ciclos…</vt:lpstr>
      <vt:lpstr>Aspectos comunes de la investigación cualitativa y sus implicaciones en el análisis</vt:lpstr>
      <vt:lpstr>Aspectos comunes de la investigación cualitativa y sus implicaciones en el análisis</vt:lpstr>
      <vt:lpstr>El proceso (lineal/tradicional)</vt:lpstr>
      <vt:lpstr>El proceso (iterativo/circular)</vt:lpstr>
      <vt:lpstr>El proceso (iterativo/circular)</vt:lpstr>
      <vt:lpstr>Leer, reflexionar, jugar, explorar</vt:lpstr>
      <vt:lpstr>Notas en documentos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Explorar</vt:lpstr>
      <vt:lpstr>Explorar…</vt:lpstr>
      <vt:lpstr>Lista de palabras…</vt:lpstr>
      <vt:lpstr>Recuperar texto/pasajes que usan palabras particulares.</vt:lpstr>
      <vt:lpstr>Palabras clave como ¿Por qué? y respuestas con ‘Porque...’</vt:lpstr>
      <vt:lpstr>Explorar…</vt:lpstr>
      <vt:lpstr>El caleidoscopio como metáfora</vt:lpstr>
      <vt:lpstr>PowerPoint Presentation</vt:lpstr>
      <vt:lpstr>PowerPoint Presentation</vt:lpstr>
      <vt:lpstr>Temas/categorías</vt:lpstr>
      <vt:lpstr>PowerPoint Presentation</vt:lpstr>
      <vt:lpstr>Codificar</vt:lpstr>
      <vt:lpstr>Codificar…</vt:lpstr>
      <vt:lpstr>Manejar los datos…</vt:lpstr>
      <vt:lpstr>PowerPoint Presentation</vt:lpstr>
      <vt:lpstr>PowerPoint Presentation</vt:lpstr>
      <vt:lpstr>PowerPoint Presentation</vt:lpstr>
      <vt:lpstr>Codificar…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Codificar…</vt:lpstr>
      <vt:lpstr>Codificar…</vt:lpstr>
      <vt:lpstr>PowerPoint Presentation</vt:lpstr>
      <vt:lpstr>PowerPoint Presentation</vt:lpstr>
      <vt:lpstr>Codificar…</vt:lpstr>
      <vt:lpstr>Codificar…</vt:lpstr>
      <vt:lpstr>Codificar…</vt:lpstr>
      <vt:lpstr>Códigos imprecisos?</vt:lpstr>
      <vt:lpstr>Códigos imprecisos?</vt:lpstr>
      <vt:lpstr>Código mas preciso?</vt:lpstr>
      <vt:lpstr>Código o caso?</vt:lpstr>
      <vt:lpstr>Código o caso?</vt:lpstr>
      <vt:lpstr>Auto codificación</vt:lpstr>
      <vt:lpstr>Codificar…</vt:lpstr>
      <vt:lpstr>Combinar…</vt:lpstr>
      <vt:lpstr>Eliminar…</vt:lpstr>
      <vt:lpstr>Agrupar…</vt:lpstr>
      <vt:lpstr>Codificar…</vt:lpstr>
      <vt:lpstr>Codificar…</vt:lpstr>
      <vt:lpstr>Análisis…controlar</vt:lpstr>
      <vt:lpstr>Análisis…controlar</vt:lpstr>
      <vt:lpstr>Análisis…controlar</vt:lpstr>
      <vt:lpstr>Análisis…buscar</vt:lpstr>
      <vt:lpstr>Análisis…comparar    Hombres / Mujeres y Producto ecológico</vt:lpstr>
      <vt:lpstr>Análisis…comparar     Edad y Producto ecológico</vt:lpstr>
      <vt:lpstr>Análisis…comparar     Género y Abono</vt:lpstr>
      <vt:lpstr>Codificar…</vt:lpstr>
      <vt:lpstr>Análisis intensivo…</vt:lpstr>
      <vt:lpstr>Análisis intensivo…</vt:lpstr>
      <vt:lpstr>Codificar…</vt:lpstr>
      <vt:lpstr>Grupos o ‘clusters’ con RQDA</vt:lpstr>
      <vt:lpstr>Hipótesis: mujeres y hombres tienen distintas ‘razones de compra’</vt:lpstr>
      <vt:lpstr>Como usar las citas</vt:lpstr>
      <vt:lpstr>Lazo entre análisis y evidencia</vt:lpstr>
      <vt:lpstr>Ejemplo…</vt:lpstr>
      <vt:lpstr>Como usar las citas</vt:lpstr>
      <vt:lpstr>Conectar, repasar, refinar</vt:lpstr>
      <vt:lpstr>Conectar, repasar, refinar…</vt:lpstr>
      <vt:lpstr>Describir, comparar, explicar</vt:lpstr>
      <vt:lpstr>De la teoría a los códigos, de los códigos a los temas…y a la teoría (de nuevo) ...</vt:lpstr>
      <vt:lpstr>Construyendo temas</vt:lpstr>
      <vt:lpstr>Desde temas a teorías</vt:lpstr>
      <vt:lpstr>Desde temas a teorías</vt:lpstr>
      <vt:lpstr>Desde temas a teorías</vt:lpstr>
      <vt:lpstr>Desde temas a teorías</vt:lpstr>
      <vt:lpstr>PowerPoint Presentation</vt:lpstr>
      <vt:lpstr>ACD asistido por computadora</vt:lpstr>
      <vt:lpstr>Otros consejos…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Clarke</dc:creator>
  <cp:lastModifiedBy>Carlos Barahona</cp:lastModifiedBy>
  <cp:revision>135</cp:revision>
  <dcterms:created xsi:type="dcterms:W3CDTF">2017-04-18T09:45:33Z</dcterms:created>
  <dcterms:modified xsi:type="dcterms:W3CDTF">2021-03-12T09:29:00Z</dcterms:modified>
</cp:coreProperties>
</file>