
<file path=[Content_Types].xml><?xml version="1.0" encoding="utf-8"?>
<Types xmlns="http://schemas.openxmlformats.org/package/2006/content-types">
  <Default Extension="fntdata" ContentType="application/x-fontdata"/>
  <Default Extension="jpeg" ContentType="image/jpeg"/>
  <Default Extension="m4a" ContentType="audi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tags/tag4.xml" ContentType="application/vnd.openxmlformats-officedocument.presentationml.tags+xml"/>
  <Override PartName="/ppt/notesSlides/notesSlide6.xml" ContentType="application/vnd.openxmlformats-officedocument.presentationml.notesSlide+xml"/>
  <Override PartName="/ppt/tags/tag5.xml" ContentType="application/vnd.openxmlformats-officedocument.presentationml.tags+xml"/>
  <Override PartName="/ppt/notesSlides/notesSlide7.xml" ContentType="application/vnd.openxmlformats-officedocument.presentationml.notesSlide+xml"/>
  <Override PartName="/ppt/tags/tag6.xml" ContentType="application/vnd.openxmlformats-officedocument.presentationml.tags+xml"/>
  <Override PartName="/ppt/notesSlides/notesSlide8.xml" ContentType="application/vnd.openxmlformats-officedocument.presentationml.notesSlide+xml"/>
  <Override PartName="/ppt/tags/tag7.xml" ContentType="application/vnd.openxmlformats-officedocument.presentationml.tags+xml"/>
  <Override PartName="/ppt/notesSlides/notesSlide9.xml" ContentType="application/vnd.openxmlformats-officedocument.presentationml.notesSlide+xml"/>
  <Override PartName="/ppt/tags/tag8.xml" ContentType="application/vnd.openxmlformats-officedocument.presentationml.tags+xml"/>
  <Override PartName="/ppt/notesSlides/notesSlide10.xml" ContentType="application/vnd.openxmlformats-officedocument.presentationml.notesSlide+xml"/>
  <Override PartName="/ppt/tags/tag9.xml" ContentType="application/vnd.openxmlformats-officedocument.presentationml.tags+xml"/>
  <Override PartName="/ppt/notesSlides/notesSlide11.xml" ContentType="application/vnd.openxmlformats-officedocument.presentationml.notesSlide+xml"/>
  <Override PartName="/ppt/tags/tag10.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autoCompressPictures="0">
  <p:sldMasterIdLst>
    <p:sldMasterId id="2147483660" r:id="rId1"/>
  </p:sldMasterIdLst>
  <p:notesMasterIdLst>
    <p:notesMasterId r:id="rId18"/>
  </p:notesMasterIdLst>
  <p:sldIdLst>
    <p:sldId id="266" r:id="rId2"/>
    <p:sldId id="256" r:id="rId3"/>
    <p:sldId id="270" r:id="rId4"/>
    <p:sldId id="260" r:id="rId5"/>
    <p:sldId id="265" r:id="rId6"/>
    <p:sldId id="257" r:id="rId7"/>
    <p:sldId id="262" r:id="rId8"/>
    <p:sldId id="263" r:id="rId9"/>
    <p:sldId id="264" r:id="rId10"/>
    <p:sldId id="268" r:id="rId11"/>
    <p:sldId id="269" r:id="rId12"/>
    <p:sldId id="271" r:id="rId13"/>
    <p:sldId id="272" r:id="rId14"/>
    <p:sldId id="273" r:id="rId15"/>
    <p:sldId id="261" r:id="rId16"/>
    <p:sldId id="267" r:id="rId17"/>
  </p:sldIdLst>
  <p:sldSz cx="12192000" cy="6858000"/>
  <p:notesSz cx="6858000" cy="9144000"/>
  <p:embeddedFontLst>
    <p:embeddedFont>
      <p:font typeface="Open Sans" pitchFamily="2" charset="0"/>
      <p:regular r:id="rId19"/>
      <p:bold r:id="rId20"/>
      <p:italic r:id="rId21"/>
      <p:boldItalic r:id="rId22"/>
    </p:embeddedFont>
    <p:embeddedFont>
      <p:font typeface="Open Sans Light" pitchFamily="2" charset="0"/>
      <p:regular r:id="rId23"/>
      <p:italic r:id="rId24"/>
    </p:embeddedFont>
    <p:embeddedFont>
      <p:font typeface="Open Sans SemiBold" pitchFamily="2" charset="0"/>
      <p:regular r:id="rId25"/>
      <p:bold r:id="rId26"/>
      <p:italic r:id="rId27"/>
      <p:boldItalic r:id="rId2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29B0B1E-48BF-06E1-FC53-2F455910A312}" name="Alex Riba" initials="AR" userId="S::alexriba@stats4sd.org::0588b336-2ca8-43d1-bdf8-8cf8e34c69ad" providerId="AD"/>
  <p188:author id="{7A0D8F4A-60AB-12BB-32D9-81BEAE4457AC}" name="Romina De Angelis" initials="RA" userId="gk3Ihde9uRQ/lJ8aRZCpozCmE8yrA9sjwADf0r/14V4=" providerId="None"/>
  <p188:author id="{EA97507D-682E-43C8-CA31-50B2BC4C3648}" name="Romina De Angelis" initials="RDA" userId="S::romina@stats4sd.org::c23edf8c-dfbe-41c1-bdf9-3501a1ae3b8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ACF8A19-CF4E-456D-AE55-8ADF5DD22444}" v="468" dt="2023-12-04T14:46:16.841"/>
    <p1510:client id="{21DCD83E-D7CB-47F4-9FD2-C2D19E2ABF53}" v="546" dt="2023-08-29T11:53:09.701"/>
    <p1510:client id="{56B1C9BC-10D4-4F8A-8052-A38028957FBB}" v="27" dt="2023-12-01T14:56:20.346"/>
    <p1510:client id="{5921258E-AB4D-45B3-BDC5-35263C7DF0E6}" v="5" dt="2023-12-04T15:33:29.415"/>
    <p1510:client id="{5E851999-525B-4BE6-AC35-E0AD3BE34A4F}" v="5" dt="2023-12-04T15:27:48.782"/>
    <p1510:client id="{651A7CE7-4424-4D0D-B582-6D6D4720D9D8}" v="305" dt="2023-08-30T11:23:08.926"/>
    <p1510:client id="{A5763177-98A9-4F1C-90EF-526EEC00342F}" v="31" dt="2023-08-30T13:00:24.095"/>
    <p1510:client id="{D7486D83-653D-4CFF-AA25-7F1D8FABA0F4}" v="2" dt="2023-08-29T13:22:01.96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76122" autoAdjust="0"/>
  </p:normalViewPr>
  <p:slideViewPr>
    <p:cSldViewPr snapToGrid="0" snapToObjects="1">
      <p:cViewPr varScale="1">
        <p:scale>
          <a:sx n="91" d="100"/>
          <a:sy n="91" d="100"/>
        </p:scale>
        <p:origin x="1800" y="192"/>
      </p:cViewPr>
      <p:guideLst/>
    </p:cSldViewPr>
  </p:slideViewPr>
  <p:notesTextViewPr>
    <p:cViewPr>
      <p:scale>
        <a:sx n="1" d="1"/>
        <a:sy n="1" d="1"/>
      </p:scale>
      <p:origin x="0" y="0"/>
    </p:cViewPr>
  </p:notesTextViewPr>
  <p:notesViewPr>
    <p:cSldViewPr snapToGrid="0" snapToObjects="1">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font" Target="fonts/font8.fntdata"/><Relationship Id="rId3" Type="http://schemas.openxmlformats.org/officeDocument/2006/relationships/slide" Target="slides/slide2.xml"/><Relationship Id="rId21" Type="http://schemas.openxmlformats.org/officeDocument/2006/relationships/font" Target="fonts/font3.fntdata"/><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7.fntdata"/><Relationship Id="rId33"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font" Target="fonts/font10.fntdata"/><Relationship Id="rId10" Type="http://schemas.openxmlformats.org/officeDocument/2006/relationships/slide" Target="slides/slide9.xml"/><Relationship Id="rId19" Type="http://schemas.openxmlformats.org/officeDocument/2006/relationships/font" Target="fonts/font1.fntdata"/><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viewProps" Target="viewProps.xml"/><Relationship Id="rId35" Type="http://schemas.microsoft.com/office/2018/10/relationships/authors" Target="authors.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mina De Angelis" clId="Web-{651A7CE7-4424-4D0D-B582-6D6D4720D9D8}"/>
    <pc:docChg chg="modSld">
      <pc:chgData name="Romina De Angelis" userId="" providerId="" clId="Web-{651A7CE7-4424-4D0D-B582-6D6D4720D9D8}" dt="2023-08-30T11:23:08.926" v="308"/>
      <pc:docMkLst>
        <pc:docMk/>
      </pc:docMkLst>
      <pc:sldChg chg="addCm">
        <pc:chgData name="Romina De Angelis" userId="" providerId="" clId="Web-{651A7CE7-4424-4D0D-B582-6D6D4720D9D8}" dt="2023-08-30T10:32:20.145" v="0"/>
        <pc:sldMkLst>
          <pc:docMk/>
          <pc:sldMk cId="2687503342" sldId="272"/>
        </pc:sldMkLst>
        <pc:extLst>
          <p:ext xmlns:p="http://schemas.openxmlformats.org/presentationml/2006/main" uri="{D6D511B9-2390-475A-947B-AFAB55BFBCF1}">
            <pc226:cmChg xmlns:pc226="http://schemas.microsoft.com/office/powerpoint/2022/06/main/command" chg="add">
              <pc226:chgData name="Romina De Angelis" userId="" providerId="" clId="Web-{651A7CE7-4424-4D0D-B582-6D6D4720D9D8}" dt="2023-08-30T10:32:20.145" v="0"/>
              <pc2:cmMkLst xmlns:pc2="http://schemas.microsoft.com/office/powerpoint/2019/9/main/command">
                <pc:docMk/>
                <pc:sldMk cId="2687503342" sldId="272"/>
                <pc2:cmMk id="{928752DB-2867-4458-8432-44404563434D}"/>
              </pc2:cmMkLst>
            </pc226:cmChg>
          </p:ext>
        </pc:extLst>
      </pc:sldChg>
      <pc:sldChg chg="modSp delCm">
        <pc:chgData name="Romina De Angelis" userId="" providerId="" clId="Web-{651A7CE7-4424-4D0D-B582-6D6D4720D9D8}" dt="2023-08-30T11:23:08.926" v="308"/>
        <pc:sldMkLst>
          <pc:docMk/>
          <pc:sldMk cId="4141130739" sldId="273"/>
        </pc:sldMkLst>
        <pc:spChg chg="mod">
          <ac:chgData name="Romina De Angelis" userId="" providerId="" clId="Web-{651A7CE7-4424-4D0D-B582-6D6D4720D9D8}" dt="2023-08-30T10:45:13.690" v="307" actId="20577"/>
          <ac:spMkLst>
            <pc:docMk/>
            <pc:sldMk cId="4141130739" sldId="273"/>
            <ac:spMk id="2" creationId="{1B1731F1-799E-9911-8AFE-B003AC0452F7}"/>
          </ac:spMkLst>
        </pc:spChg>
        <pc:extLst>
          <p:ext xmlns:p="http://schemas.openxmlformats.org/presentationml/2006/main" uri="{D6D511B9-2390-475A-947B-AFAB55BFBCF1}">
            <pc226:cmChg xmlns:pc226="http://schemas.microsoft.com/office/powerpoint/2022/06/main/command" chg="del">
              <pc226:chgData name="Romina De Angelis" userId="" providerId="" clId="Web-{651A7CE7-4424-4D0D-B582-6D6D4720D9D8}" dt="2023-08-30T11:23:08.926" v="308"/>
              <pc2:cmMkLst xmlns:pc2="http://schemas.microsoft.com/office/powerpoint/2019/9/main/command">
                <pc:docMk/>
                <pc:sldMk cId="4141130739" sldId="273"/>
                <pc2:cmMk id="{10308BB8-A672-462D-B426-38EA6B4E49A0}"/>
              </pc2:cmMkLst>
            </pc226:cmChg>
          </p:ext>
        </pc:extLst>
      </pc:sldChg>
    </pc:docChg>
  </pc:docChgLst>
  <pc:docChgLst>
    <pc:chgData name="Romina De Angelis" clId="Web-{21DCD83E-D7CB-47F4-9FD2-C2D19E2ABF53}"/>
    <pc:docChg chg="addSld modSld sldOrd">
      <pc:chgData name="Romina De Angelis" userId="" providerId="" clId="Web-{21DCD83E-D7CB-47F4-9FD2-C2D19E2ABF53}" dt="2023-08-29T11:56:21.664" v="1836"/>
      <pc:docMkLst>
        <pc:docMk/>
      </pc:docMkLst>
      <pc:sldChg chg="addAnim delAnim">
        <pc:chgData name="Romina De Angelis" userId="" providerId="" clId="Web-{21DCD83E-D7CB-47F4-9FD2-C2D19E2ABF53}" dt="2023-08-29T09:14:12.816" v="8"/>
        <pc:sldMkLst>
          <pc:docMk/>
          <pc:sldMk cId="3046286083" sldId="257"/>
        </pc:sldMkLst>
      </pc:sldChg>
      <pc:sldChg chg="modSp addAnim delAnim delCm">
        <pc:chgData name="Romina De Angelis" userId="" providerId="" clId="Web-{21DCD83E-D7CB-47F4-9FD2-C2D19E2ABF53}" dt="2023-08-29T09:13:01.343" v="6"/>
        <pc:sldMkLst>
          <pc:docMk/>
          <pc:sldMk cId="379524247" sldId="260"/>
        </pc:sldMkLst>
        <pc:spChg chg="mod">
          <ac:chgData name="Romina De Angelis" userId="" providerId="" clId="Web-{21DCD83E-D7CB-47F4-9FD2-C2D19E2ABF53}" dt="2023-08-29T09:11:59.104" v="5" actId="20577"/>
          <ac:spMkLst>
            <pc:docMk/>
            <pc:sldMk cId="379524247" sldId="260"/>
            <ac:spMk id="2" creationId="{0BAC37F5-E8EA-9544-8807-DEF2B8617558}"/>
          </ac:spMkLst>
        </pc:spChg>
        <pc:extLst>
          <p:ext xmlns:p="http://schemas.openxmlformats.org/presentationml/2006/main" uri="{D6D511B9-2390-475A-947B-AFAB55BFBCF1}">
            <pc226:cmChg xmlns:pc226="http://schemas.microsoft.com/office/powerpoint/2022/06/main/command" chg="del">
              <pc226:chgData name="Romina De Angelis" userId="" providerId="" clId="Web-{21DCD83E-D7CB-47F4-9FD2-C2D19E2ABF53}" dt="2023-08-29T09:11:09.945" v="3"/>
              <pc2:cmMkLst xmlns:pc2="http://schemas.microsoft.com/office/powerpoint/2019/9/main/command">
                <pc:docMk/>
                <pc:sldMk cId="379524247" sldId="260"/>
                <pc2:cmMk id="{73629B62-E4F5-4EF0-8D95-0D535D04ED21}"/>
              </pc2:cmMkLst>
            </pc226:cmChg>
          </p:ext>
        </pc:extLst>
      </pc:sldChg>
      <pc:sldChg chg="modSp">
        <pc:chgData name="Romina De Angelis" userId="" providerId="" clId="Web-{21DCD83E-D7CB-47F4-9FD2-C2D19E2ABF53}" dt="2023-08-29T09:15:09.867" v="15" actId="20577"/>
        <pc:sldMkLst>
          <pc:docMk/>
          <pc:sldMk cId="348272308" sldId="261"/>
        </pc:sldMkLst>
        <pc:spChg chg="mod">
          <ac:chgData name="Romina De Angelis" userId="" providerId="" clId="Web-{21DCD83E-D7CB-47F4-9FD2-C2D19E2ABF53}" dt="2023-08-29T09:15:09.867" v="15" actId="20577"/>
          <ac:spMkLst>
            <pc:docMk/>
            <pc:sldMk cId="348272308" sldId="261"/>
            <ac:spMk id="2" creationId="{0BAC37F5-E8EA-9544-8807-DEF2B8617558}"/>
          </ac:spMkLst>
        </pc:spChg>
      </pc:sldChg>
      <pc:sldChg chg="addAnim delAnim">
        <pc:chgData name="Romina De Angelis" userId="" providerId="" clId="Web-{21DCD83E-D7CB-47F4-9FD2-C2D19E2ABF53}" dt="2023-08-29T09:14:23.864" v="9"/>
        <pc:sldMkLst>
          <pc:docMk/>
          <pc:sldMk cId="1239764420" sldId="262"/>
        </pc:sldMkLst>
      </pc:sldChg>
      <pc:sldChg chg="addAnim delAnim">
        <pc:chgData name="Romina De Angelis" userId="" providerId="" clId="Web-{21DCD83E-D7CB-47F4-9FD2-C2D19E2ABF53}" dt="2023-08-29T09:14:34.380" v="10"/>
        <pc:sldMkLst>
          <pc:docMk/>
          <pc:sldMk cId="1192479784" sldId="263"/>
        </pc:sldMkLst>
      </pc:sldChg>
      <pc:sldChg chg="addAnim delAnim">
        <pc:chgData name="Romina De Angelis" userId="" providerId="" clId="Web-{21DCD83E-D7CB-47F4-9FD2-C2D19E2ABF53}" dt="2023-08-29T09:14:38.880" v="11"/>
        <pc:sldMkLst>
          <pc:docMk/>
          <pc:sldMk cId="438634056" sldId="264"/>
        </pc:sldMkLst>
      </pc:sldChg>
      <pc:sldChg chg="addAnim delAnim">
        <pc:chgData name="Romina De Angelis" userId="" providerId="" clId="Web-{21DCD83E-D7CB-47F4-9FD2-C2D19E2ABF53}" dt="2023-08-29T09:14:03.800" v="7"/>
        <pc:sldMkLst>
          <pc:docMk/>
          <pc:sldMk cId="2564205089" sldId="265"/>
        </pc:sldMkLst>
      </pc:sldChg>
      <pc:sldChg chg="modSp">
        <pc:chgData name="Romina De Angelis" userId="" providerId="" clId="Web-{21DCD83E-D7CB-47F4-9FD2-C2D19E2ABF53}" dt="2023-08-29T09:11:00.132" v="2" actId="20577"/>
        <pc:sldMkLst>
          <pc:docMk/>
          <pc:sldMk cId="3654849603" sldId="266"/>
        </pc:sldMkLst>
        <pc:spChg chg="mod">
          <ac:chgData name="Romina De Angelis" userId="" providerId="" clId="Web-{21DCD83E-D7CB-47F4-9FD2-C2D19E2ABF53}" dt="2023-08-29T09:11:00.132" v="2" actId="20577"/>
          <ac:spMkLst>
            <pc:docMk/>
            <pc:sldMk cId="3654849603" sldId="266"/>
            <ac:spMk id="3" creationId="{320FF102-B0BE-BD4E-A451-FAC5AE89EA80}"/>
          </ac:spMkLst>
        </pc:spChg>
      </pc:sldChg>
      <pc:sldChg chg="addSp delSp modSp addAnim delAnim">
        <pc:chgData name="Romina De Angelis" userId="" providerId="" clId="Web-{21DCD83E-D7CB-47F4-9FD2-C2D19E2ABF53}" dt="2023-08-29T11:51:06.397" v="1817" actId="20577"/>
        <pc:sldMkLst>
          <pc:docMk/>
          <pc:sldMk cId="3233290670" sldId="268"/>
        </pc:sldMkLst>
        <pc:spChg chg="add del mod">
          <ac:chgData name="Romina De Angelis" userId="" providerId="" clId="Web-{21DCD83E-D7CB-47F4-9FD2-C2D19E2ABF53}" dt="2023-08-29T09:16:38.404" v="19" actId="20577"/>
          <ac:spMkLst>
            <pc:docMk/>
            <pc:sldMk cId="3233290670" sldId="268"/>
            <ac:spMk id="2" creationId="{BFAB6EC4-E489-F959-4062-40FFFC0FC969}"/>
          </ac:spMkLst>
        </pc:spChg>
        <pc:spChg chg="mod">
          <ac:chgData name="Romina De Angelis" userId="" providerId="" clId="Web-{21DCD83E-D7CB-47F4-9FD2-C2D19E2ABF53}" dt="2023-08-29T11:51:06.397" v="1817" actId="20577"/>
          <ac:spMkLst>
            <pc:docMk/>
            <pc:sldMk cId="3233290670" sldId="268"/>
            <ac:spMk id="4" creationId="{F4EE9809-62A2-9C13-4B6F-3E260C6F60B4}"/>
          </ac:spMkLst>
        </pc:spChg>
        <pc:spChg chg="add del mod">
          <ac:chgData name="Romina De Angelis" userId="" providerId="" clId="Web-{21DCD83E-D7CB-47F4-9FD2-C2D19E2ABF53}" dt="2023-08-29T09:16:32.856" v="17"/>
          <ac:spMkLst>
            <pc:docMk/>
            <pc:sldMk cId="3233290670" sldId="268"/>
            <ac:spMk id="6" creationId="{666B48CB-7F12-2E1B-FE8C-3B8FFA3A8666}"/>
          </ac:spMkLst>
        </pc:spChg>
      </pc:sldChg>
      <pc:sldChg chg="modSp addAnim delAnim">
        <pc:chgData name="Romina De Angelis" userId="" providerId="" clId="Web-{21DCD83E-D7CB-47F4-9FD2-C2D19E2ABF53}" dt="2023-08-29T11:52:27.308" v="1820" actId="20577"/>
        <pc:sldMkLst>
          <pc:docMk/>
          <pc:sldMk cId="2745030128" sldId="269"/>
        </pc:sldMkLst>
        <pc:spChg chg="mod">
          <ac:chgData name="Romina De Angelis" userId="" providerId="" clId="Web-{21DCD83E-D7CB-47F4-9FD2-C2D19E2ABF53}" dt="2023-08-29T11:52:27.308" v="1820" actId="20577"/>
          <ac:spMkLst>
            <pc:docMk/>
            <pc:sldMk cId="2745030128" sldId="269"/>
            <ac:spMk id="4" creationId="{BC18EAA6-311F-DAFB-37B9-09EF13B54257}"/>
          </ac:spMkLst>
        </pc:spChg>
      </pc:sldChg>
      <pc:sldChg chg="modSp new ord addAnim modNotes">
        <pc:chgData name="Romina De Angelis" userId="" providerId="" clId="Web-{21DCD83E-D7CB-47F4-9FD2-C2D19E2ABF53}" dt="2023-08-29T11:46:13.944" v="1799"/>
        <pc:sldMkLst>
          <pc:docMk/>
          <pc:sldMk cId="1155595290" sldId="270"/>
        </pc:sldMkLst>
        <pc:spChg chg="mod">
          <ac:chgData name="Romina De Angelis" userId="" providerId="" clId="Web-{21DCD83E-D7CB-47F4-9FD2-C2D19E2ABF53}" dt="2023-08-29T11:45:40.927" v="1798" actId="20577"/>
          <ac:spMkLst>
            <pc:docMk/>
            <pc:sldMk cId="1155595290" sldId="270"/>
            <ac:spMk id="2" creationId="{57765158-52CA-8202-C7AD-B6C80655B1D4}"/>
          </ac:spMkLst>
        </pc:spChg>
        <pc:spChg chg="mod">
          <ac:chgData name="Romina De Angelis" userId="" providerId="" clId="Web-{21DCD83E-D7CB-47F4-9FD2-C2D19E2ABF53}" dt="2023-08-29T09:20:24.715" v="32" actId="20577"/>
          <ac:spMkLst>
            <pc:docMk/>
            <pc:sldMk cId="1155595290" sldId="270"/>
            <ac:spMk id="4" creationId="{B9DF4CA1-AF57-18CF-6A8D-B8D1C3C53159}"/>
          </ac:spMkLst>
        </pc:spChg>
      </pc:sldChg>
      <pc:sldChg chg="addSp delSp modSp new addAnim modNotes">
        <pc:chgData name="Romina De Angelis" userId="" providerId="" clId="Web-{21DCD83E-D7CB-47F4-9FD2-C2D19E2ABF53}" dt="2023-08-29T11:53:05.841" v="1821" actId="14100"/>
        <pc:sldMkLst>
          <pc:docMk/>
          <pc:sldMk cId="1500020303" sldId="271"/>
        </pc:sldMkLst>
        <pc:spChg chg="del">
          <ac:chgData name="Romina De Angelis" userId="" providerId="" clId="Web-{21DCD83E-D7CB-47F4-9FD2-C2D19E2ABF53}" dt="2023-08-29T09:56:53.084" v="48"/>
          <ac:spMkLst>
            <pc:docMk/>
            <pc:sldMk cId="1500020303" sldId="271"/>
            <ac:spMk id="2" creationId="{34F72CCC-4FB0-BBE0-345C-5402683CCAAE}"/>
          </ac:spMkLst>
        </pc:spChg>
        <pc:spChg chg="mod">
          <ac:chgData name="Romina De Angelis" userId="" providerId="" clId="Web-{21DCD83E-D7CB-47F4-9FD2-C2D19E2ABF53}" dt="2023-08-29T11:53:05.841" v="1821" actId="14100"/>
          <ac:spMkLst>
            <pc:docMk/>
            <pc:sldMk cId="1500020303" sldId="271"/>
            <ac:spMk id="4" creationId="{74BEDBC0-C1DD-D204-B95F-48B85CFF7D9B}"/>
          </ac:spMkLst>
        </pc:spChg>
        <pc:picChg chg="add mod ord">
          <ac:chgData name="Romina De Angelis" userId="" providerId="" clId="Web-{21DCD83E-D7CB-47F4-9FD2-C2D19E2ABF53}" dt="2023-08-29T09:56:53.084" v="48"/>
          <ac:picMkLst>
            <pc:docMk/>
            <pc:sldMk cId="1500020303" sldId="271"/>
            <ac:picMk id="5" creationId="{B4E9BB6F-F54F-51E8-21E2-4A21F81AEEC1}"/>
          </ac:picMkLst>
        </pc:picChg>
        <pc:picChg chg="add mod">
          <ac:chgData name="Romina De Angelis" userId="" providerId="" clId="Web-{21DCD83E-D7CB-47F4-9FD2-C2D19E2ABF53}" dt="2023-08-29T10:08:11.021" v="247" actId="1076"/>
          <ac:picMkLst>
            <pc:docMk/>
            <pc:sldMk cId="1500020303" sldId="271"/>
            <ac:picMk id="6" creationId="{E3AFD76C-E3FB-1AEA-8B9A-0F3A27CA0D08}"/>
          </ac:picMkLst>
        </pc:picChg>
      </pc:sldChg>
      <pc:sldChg chg="addSp modSp new modNotes">
        <pc:chgData name="Romina De Angelis" userId="" providerId="" clId="Web-{21DCD83E-D7CB-47F4-9FD2-C2D19E2ABF53}" dt="2023-08-29T11:56:21.664" v="1836"/>
        <pc:sldMkLst>
          <pc:docMk/>
          <pc:sldMk cId="2687503342" sldId="272"/>
        </pc:sldMkLst>
        <pc:spChg chg="mod">
          <ac:chgData name="Romina De Angelis" userId="" providerId="" clId="Web-{21DCD83E-D7CB-47F4-9FD2-C2D19E2ABF53}" dt="2023-08-29T10:16:06.562" v="332" actId="20577"/>
          <ac:spMkLst>
            <pc:docMk/>
            <pc:sldMk cId="2687503342" sldId="272"/>
            <ac:spMk id="2" creationId="{CD4D45FD-12CB-EBFE-F9F6-0ACCDE719671}"/>
          </ac:spMkLst>
        </pc:spChg>
        <pc:spChg chg="mod">
          <ac:chgData name="Romina De Angelis" userId="" providerId="" clId="Web-{21DCD83E-D7CB-47F4-9FD2-C2D19E2ABF53}" dt="2023-08-29T10:24:21.917" v="467" actId="1076"/>
          <ac:spMkLst>
            <pc:docMk/>
            <pc:sldMk cId="2687503342" sldId="272"/>
            <ac:spMk id="3" creationId="{A5EB7F86-81EE-2816-BE7F-0759A2EFC391}"/>
          </ac:spMkLst>
        </pc:spChg>
        <pc:spChg chg="mod">
          <ac:chgData name="Romina De Angelis" userId="" providerId="" clId="Web-{21DCD83E-D7CB-47F4-9FD2-C2D19E2ABF53}" dt="2023-08-29T11:53:09.701" v="1822" actId="14100"/>
          <ac:spMkLst>
            <pc:docMk/>
            <pc:sldMk cId="2687503342" sldId="272"/>
            <ac:spMk id="4" creationId="{6C031C21-DFAD-FB28-5012-3513B47CD913}"/>
          </ac:spMkLst>
        </pc:spChg>
        <pc:spChg chg="add mod">
          <ac:chgData name="Romina De Angelis" userId="" providerId="" clId="Web-{21DCD83E-D7CB-47F4-9FD2-C2D19E2ABF53}" dt="2023-08-29T10:22:53.915" v="449" actId="14100"/>
          <ac:spMkLst>
            <pc:docMk/>
            <pc:sldMk cId="2687503342" sldId="272"/>
            <ac:spMk id="5" creationId="{08F155F7-9F95-4AA0-B921-73142AB4EEE5}"/>
          </ac:spMkLst>
        </pc:spChg>
        <pc:spChg chg="add mod">
          <ac:chgData name="Romina De Angelis" userId="" providerId="" clId="Web-{21DCD83E-D7CB-47F4-9FD2-C2D19E2ABF53}" dt="2023-08-29T10:24:58.871" v="475" actId="20577"/>
          <ac:spMkLst>
            <pc:docMk/>
            <pc:sldMk cId="2687503342" sldId="272"/>
            <ac:spMk id="6" creationId="{318F8DE3-944B-3CB2-ADEC-37C9656DD4F6}"/>
          </ac:spMkLst>
        </pc:spChg>
        <pc:spChg chg="add mod">
          <ac:chgData name="Romina De Angelis" userId="" providerId="" clId="Web-{21DCD83E-D7CB-47F4-9FD2-C2D19E2ABF53}" dt="2023-08-29T10:25:46.685" v="482" actId="14100"/>
          <ac:spMkLst>
            <pc:docMk/>
            <pc:sldMk cId="2687503342" sldId="272"/>
            <ac:spMk id="7" creationId="{97D32AA2-1CF2-084B-FDC3-84A608850DFA}"/>
          </ac:spMkLst>
        </pc:spChg>
        <pc:spChg chg="add mod">
          <ac:chgData name="Romina De Angelis" userId="" providerId="" clId="Web-{21DCD83E-D7CB-47F4-9FD2-C2D19E2ABF53}" dt="2023-08-29T10:25:32.309" v="479" actId="14100"/>
          <ac:spMkLst>
            <pc:docMk/>
            <pc:sldMk cId="2687503342" sldId="272"/>
            <ac:spMk id="8" creationId="{4D21FA77-B157-6D3F-B2C4-47AD086DC2B1}"/>
          </ac:spMkLst>
        </pc:spChg>
      </pc:sldChg>
      <pc:sldChg chg="modSp new modNotes">
        <pc:chgData name="Romina De Angelis" userId="" providerId="" clId="Web-{21DCD83E-D7CB-47F4-9FD2-C2D19E2ABF53}" dt="2023-08-29T10:56:46.678" v="1525"/>
        <pc:sldMkLst>
          <pc:docMk/>
          <pc:sldMk cId="4141130739" sldId="273"/>
        </pc:sldMkLst>
        <pc:spChg chg="mod">
          <ac:chgData name="Romina De Angelis" userId="" providerId="" clId="Web-{21DCD83E-D7CB-47F4-9FD2-C2D19E2ABF53}" dt="2023-08-29T10:52:30.985" v="1298" actId="20577"/>
          <ac:spMkLst>
            <pc:docMk/>
            <pc:sldMk cId="4141130739" sldId="273"/>
            <ac:spMk id="2" creationId="{1B1731F1-799E-9911-8AFE-B003AC0452F7}"/>
          </ac:spMkLst>
        </pc:spChg>
        <pc:spChg chg="mod">
          <ac:chgData name="Romina De Angelis" userId="" providerId="" clId="Web-{21DCD83E-D7CB-47F4-9FD2-C2D19E2ABF53}" dt="2023-08-29T10:41:10.408" v="914" actId="20577"/>
          <ac:spMkLst>
            <pc:docMk/>
            <pc:sldMk cId="4141130739" sldId="273"/>
            <ac:spMk id="4" creationId="{F6D40BE1-003C-E2D2-CDDD-F960E6F06D1E}"/>
          </ac:spMkLst>
        </pc:spChg>
      </pc:sldChg>
    </pc:docChg>
  </pc:docChgLst>
  <pc:docChgLst>
    <pc:chgData name="Romina De Angelis" clId="Web-{0ACF8A19-CF4E-456D-AE55-8ADF5DD22444}"/>
    <pc:docChg chg="modSld">
      <pc:chgData name="Romina De Angelis" userId="" providerId="" clId="Web-{0ACF8A19-CF4E-456D-AE55-8ADF5DD22444}" dt="2023-12-04T14:46:16.841" v="461" actId="20577"/>
      <pc:docMkLst>
        <pc:docMk/>
      </pc:docMkLst>
      <pc:sldChg chg="modSp">
        <pc:chgData name="Romina De Angelis" userId="" providerId="" clId="Web-{0ACF8A19-CF4E-456D-AE55-8ADF5DD22444}" dt="2023-12-04T11:49:51.185" v="157" actId="20577"/>
        <pc:sldMkLst>
          <pc:docMk/>
          <pc:sldMk cId="3046286083" sldId="257"/>
        </pc:sldMkLst>
        <pc:spChg chg="mod">
          <ac:chgData name="Romina De Angelis" userId="" providerId="" clId="Web-{0ACF8A19-CF4E-456D-AE55-8ADF5DD22444}" dt="2023-12-04T11:49:51.185" v="157" actId="20577"/>
          <ac:spMkLst>
            <pc:docMk/>
            <pc:sldMk cId="3046286083" sldId="257"/>
            <ac:spMk id="2" creationId="{0BAC37F5-E8EA-9544-8807-DEF2B8617558}"/>
          </ac:spMkLst>
        </pc:spChg>
      </pc:sldChg>
      <pc:sldChg chg="addSp modSp">
        <pc:chgData name="Romina De Angelis" userId="" providerId="" clId="Web-{0ACF8A19-CF4E-456D-AE55-8ADF5DD22444}" dt="2023-12-04T14:46:16.841" v="461" actId="20577"/>
        <pc:sldMkLst>
          <pc:docMk/>
          <pc:sldMk cId="1239764420" sldId="262"/>
        </pc:sldMkLst>
        <pc:spChg chg="mod">
          <ac:chgData name="Romina De Angelis" userId="" providerId="" clId="Web-{0ACF8A19-CF4E-456D-AE55-8ADF5DD22444}" dt="2023-12-04T14:44:34.886" v="443" actId="20577"/>
          <ac:spMkLst>
            <pc:docMk/>
            <pc:sldMk cId="1239764420" sldId="262"/>
            <ac:spMk id="2" creationId="{0BAC37F5-E8EA-9544-8807-DEF2B8617558}"/>
          </ac:spMkLst>
        </pc:spChg>
        <pc:spChg chg="add mod">
          <ac:chgData name="Romina De Angelis" userId="" providerId="" clId="Web-{0ACF8A19-CF4E-456D-AE55-8ADF5DD22444}" dt="2023-12-04T14:46:16.841" v="461" actId="20577"/>
          <ac:spMkLst>
            <pc:docMk/>
            <pc:sldMk cId="1239764420" sldId="262"/>
            <ac:spMk id="5" creationId="{D3F7A39E-2DF9-9B32-418D-82EDC5000011}"/>
          </ac:spMkLst>
        </pc:spChg>
      </pc:sldChg>
      <pc:sldChg chg="modSp">
        <pc:chgData name="Romina De Angelis" userId="" providerId="" clId="Web-{0ACF8A19-CF4E-456D-AE55-8ADF5DD22444}" dt="2023-12-04T11:44:13.615" v="92" actId="14100"/>
        <pc:sldMkLst>
          <pc:docMk/>
          <pc:sldMk cId="2564205089" sldId="265"/>
        </pc:sldMkLst>
        <pc:spChg chg="mod">
          <ac:chgData name="Romina De Angelis" userId="" providerId="" clId="Web-{0ACF8A19-CF4E-456D-AE55-8ADF5DD22444}" dt="2023-12-04T11:44:13.615" v="92" actId="14100"/>
          <ac:spMkLst>
            <pc:docMk/>
            <pc:sldMk cId="2564205089" sldId="265"/>
            <ac:spMk id="2" creationId="{74C8AC6F-65DD-5230-42D3-8A54F41B1C57}"/>
          </ac:spMkLst>
        </pc:spChg>
        <pc:spChg chg="mod">
          <ac:chgData name="Romina De Angelis" userId="" providerId="" clId="Web-{0ACF8A19-CF4E-456D-AE55-8ADF5DD22444}" dt="2023-12-04T11:43:27.786" v="84" actId="20577"/>
          <ac:spMkLst>
            <pc:docMk/>
            <pc:sldMk cId="2564205089" sldId="265"/>
            <ac:spMk id="3" creationId="{C1188D08-7EAC-7C22-CD99-83A5064A9CFF}"/>
          </ac:spMkLst>
        </pc:spChg>
      </pc:sldChg>
    </pc:docChg>
  </pc:docChgLst>
  <pc:docChgLst>
    <pc:chgData name="Romina De Angelis" clId="Web-{5921258E-AB4D-45B3-BDC5-35263C7DF0E6}"/>
    <pc:docChg chg="modSld">
      <pc:chgData name="Romina De Angelis" userId="" providerId="" clId="Web-{5921258E-AB4D-45B3-BDC5-35263C7DF0E6}" dt="2023-12-04T15:33:29.415" v="4"/>
      <pc:docMkLst>
        <pc:docMk/>
      </pc:docMkLst>
      <pc:sldChg chg="modSp modAnim">
        <pc:chgData name="Romina De Angelis" userId="" providerId="" clId="Web-{5921258E-AB4D-45B3-BDC5-35263C7DF0E6}" dt="2023-12-04T15:33:29.415" v="4"/>
        <pc:sldMkLst>
          <pc:docMk/>
          <pc:sldMk cId="1239764420" sldId="262"/>
        </pc:sldMkLst>
        <pc:spChg chg="mod">
          <ac:chgData name="Romina De Angelis" userId="" providerId="" clId="Web-{5921258E-AB4D-45B3-BDC5-35263C7DF0E6}" dt="2023-12-04T15:31:24.271" v="1" actId="1076"/>
          <ac:spMkLst>
            <pc:docMk/>
            <pc:sldMk cId="1239764420" sldId="262"/>
            <ac:spMk id="5" creationId="{D3F7A39E-2DF9-9B32-418D-82EDC5000011}"/>
          </ac:spMkLst>
        </pc:spChg>
      </pc:sldChg>
    </pc:docChg>
  </pc:docChgLst>
  <pc:docChgLst>
    <pc:chgData name="Romina De Angelis" clId="Web-{D7486D83-653D-4CFF-AA25-7F1D8FABA0F4}"/>
    <pc:docChg chg="mod">
      <pc:chgData name="Romina De Angelis" userId="" providerId="" clId="Web-{D7486D83-653D-4CFF-AA25-7F1D8FABA0F4}" dt="2023-08-29T13:22:01.968" v="1"/>
      <pc:docMkLst>
        <pc:docMk/>
      </pc:docMkLst>
      <pc:sldChg chg="addCm">
        <pc:chgData name="Romina De Angelis" userId="" providerId="" clId="Web-{D7486D83-653D-4CFF-AA25-7F1D8FABA0F4}" dt="2023-08-29T13:22:01.968" v="1"/>
        <pc:sldMkLst>
          <pc:docMk/>
          <pc:sldMk cId="4141130739" sldId="273"/>
        </pc:sldMkLst>
        <pc:extLst>
          <p:ext xmlns:p="http://schemas.openxmlformats.org/presentationml/2006/main" uri="{D6D511B9-2390-475A-947B-AFAB55BFBCF1}">
            <pc226:cmChg xmlns:pc226="http://schemas.microsoft.com/office/powerpoint/2022/06/main/command" chg="add">
              <pc226:chgData name="Romina De Angelis" userId="" providerId="" clId="Web-{D7486D83-653D-4CFF-AA25-7F1D8FABA0F4}" dt="2023-08-29T13:22:01.968" v="1"/>
              <pc2:cmMkLst xmlns:pc2="http://schemas.microsoft.com/office/powerpoint/2019/9/main/command">
                <pc:docMk/>
                <pc:sldMk cId="4141130739" sldId="273"/>
                <pc2:cmMk id="{10308BB8-A672-462D-B426-38EA6B4E49A0}"/>
              </pc2:cmMkLst>
            </pc226:cmChg>
          </p:ext>
        </pc:extLst>
      </pc:sldChg>
    </pc:docChg>
  </pc:docChgLst>
  <pc:docChgLst>
    <pc:chgData name="Romina De Angelis" clId="Web-{56B1C9BC-10D4-4F8A-8052-A38028957FBB}"/>
    <pc:docChg chg="modSld">
      <pc:chgData name="Romina De Angelis" userId="" providerId="" clId="Web-{56B1C9BC-10D4-4F8A-8052-A38028957FBB}" dt="2023-12-01T14:56:15.549" v="24" actId="20577"/>
      <pc:docMkLst>
        <pc:docMk/>
      </pc:docMkLst>
      <pc:sldChg chg="modSp">
        <pc:chgData name="Romina De Angelis" userId="" providerId="" clId="Web-{56B1C9BC-10D4-4F8A-8052-A38028957FBB}" dt="2023-12-01T14:56:15.549" v="24" actId="20577"/>
        <pc:sldMkLst>
          <pc:docMk/>
          <pc:sldMk cId="1155595290" sldId="270"/>
        </pc:sldMkLst>
        <pc:spChg chg="mod">
          <ac:chgData name="Romina De Angelis" userId="" providerId="" clId="Web-{56B1C9BC-10D4-4F8A-8052-A38028957FBB}" dt="2023-12-01T14:56:15.549" v="24" actId="20577"/>
          <ac:spMkLst>
            <pc:docMk/>
            <pc:sldMk cId="1155595290" sldId="270"/>
            <ac:spMk id="2" creationId="{57765158-52CA-8202-C7AD-B6C80655B1D4}"/>
          </ac:spMkLst>
        </pc:spChg>
      </pc:sldChg>
    </pc:docChg>
  </pc:docChgLst>
  <pc:docChgLst>
    <pc:chgData name="Romina De Angelis" clId="Web-{5E851999-525B-4BE6-AC35-E0AD3BE34A4F}"/>
    <pc:docChg chg="modSld">
      <pc:chgData name="Romina De Angelis" userId="" providerId="" clId="Web-{5E851999-525B-4BE6-AC35-E0AD3BE34A4F}" dt="2023-12-04T15:27:48.782" v="4"/>
      <pc:docMkLst>
        <pc:docMk/>
      </pc:docMkLst>
      <pc:sldChg chg="addAnim delAnim">
        <pc:chgData name="Romina De Angelis" userId="" providerId="" clId="Web-{5E851999-525B-4BE6-AC35-E0AD3BE34A4F}" dt="2023-12-04T15:27:48.782" v="4"/>
        <pc:sldMkLst>
          <pc:docMk/>
          <pc:sldMk cId="1239764420" sldId="262"/>
        </pc:sldMkLst>
      </pc:sldChg>
    </pc:docChg>
  </pc:docChgLst>
  <pc:docChgLst>
    <pc:chgData name="Romina De Angelis" clId="Web-{A5763177-98A9-4F1C-90EF-526EEC00342F}"/>
    <pc:docChg chg="modSld">
      <pc:chgData name="Romina De Angelis" userId="" providerId="" clId="Web-{A5763177-98A9-4F1C-90EF-526EEC00342F}" dt="2023-08-30T13:00:24.095" v="309" actId="20577"/>
      <pc:docMkLst>
        <pc:docMk/>
      </pc:docMkLst>
      <pc:sldChg chg="modSp delCm modNotes">
        <pc:chgData name="Romina De Angelis" userId="" providerId="" clId="Web-{A5763177-98A9-4F1C-90EF-526EEC00342F}" dt="2023-08-30T12:52:40.085" v="116" actId="14100"/>
        <pc:sldMkLst>
          <pc:docMk/>
          <pc:sldMk cId="2687503342" sldId="272"/>
        </pc:sldMkLst>
        <pc:spChg chg="mod">
          <ac:chgData name="Romina De Angelis" userId="" providerId="" clId="Web-{A5763177-98A9-4F1C-90EF-526EEC00342F}" dt="2023-08-30T12:52:40.085" v="116" actId="14100"/>
          <ac:spMkLst>
            <pc:docMk/>
            <pc:sldMk cId="2687503342" sldId="272"/>
            <ac:spMk id="8" creationId="{4D21FA77-B157-6D3F-B2C4-47AD086DC2B1}"/>
          </ac:spMkLst>
        </pc:spChg>
        <pc:extLst>
          <p:ext xmlns:p="http://schemas.openxmlformats.org/presentationml/2006/main" uri="{D6D511B9-2390-475A-947B-AFAB55BFBCF1}">
            <pc226:cmChg xmlns:pc226="http://schemas.microsoft.com/office/powerpoint/2022/06/main/command" chg="del">
              <pc226:chgData name="Romina De Angelis" userId="" providerId="" clId="Web-{A5763177-98A9-4F1C-90EF-526EEC00342F}" dt="2023-08-30T12:52:03.177" v="103"/>
              <pc2:cmMkLst xmlns:pc2="http://schemas.microsoft.com/office/powerpoint/2019/9/main/command">
                <pc:docMk/>
                <pc:sldMk cId="2687503342" sldId="272"/>
                <pc2:cmMk id="{928752DB-2867-4458-8432-44404563434D}"/>
              </pc2:cmMkLst>
            </pc226:cmChg>
          </p:ext>
        </pc:extLst>
      </pc:sldChg>
      <pc:sldChg chg="modSp modNotes">
        <pc:chgData name="Romina De Angelis" userId="" providerId="" clId="Web-{A5763177-98A9-4F1C-90EF-526EEC00342F}" dt="2023-08-30T13:00:24.095" v="309" actId="20577"/>
        <pc:sldMkLst>
          <pc:docMk/>
          <pc:sldMk cId="4141130739" sldId="273"/>
        </pc:sldMkLst>
        <pc:spChg chg="mod">
          <ac:chgData name="Romina De Angelis" userId="" providerId="" clId="Web-{A5763177-98A9-4F1C-90EF-526EEC00342F}" dt="2023-08-30T13:00:24.095" v="309" actId="20577"/>
          <ac:spMkLst>
            <pc:docMk/>
            <pc:sldMk cId="4141130739" sldId="273"/>
            <ac:spMk id="2" creationId="{1B1731F1-799E-9911-8AFE-B003AC0452F7}"/>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96C91F1-4270-4758-AC65-C9403862AA29}" type="datetimeFigureOut">
              <a:rPr lang="en-GB" smtClean="0"/>
              <a:t>05/02/2024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0A87FC5-86A3-4869-9E0E-6D34CFC36CBA}" type="slidenum">
              <a:rPr lang="en-GB" smtClean="0"/>
              <a:t>‹#›</a:t>
            </a:fld>
            <a:endParaRPr lang="en-GB"/>
          </a:p>
        </p:txBody>
      </p:sp>
    </p:spTree>
    <p:extLst>
      <p:ext uri="{BB962C8B-B14F-4D97-AF65-F5344CB8AC3E}">
        <p14:creationId xmlns:p14="http://schemas.microsoft.com/office/powerpoint/2010/main" val="34968357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first of 4 videos on qualitative data management. </a:t>
            </a:r>
            <a:endParaRPr lang="en-GB" dirty="0"/>
          </a:p>
        </p:txBody>
      </p:sp>
      <p:sp>
        <p:nvSpPr>
          <p:cNvPr id="4" name="Slide Number Placeholder 3"/>
          <p:cNvSpPr>
            <a:spLocks noGrp="1"/>
          </p:cNvSpPr>
          <p:nvPr>
            <p:ph type="sldNum" sz="quarter" idx="5"/>
          </p:nvPr>
        </p:nvSpPr>
        <p:spPr/>
        <p:txBody>
          <a:bodyPr/>
          <a:lstStyle/>
          <a:p>
            <a:fld id="{50A87FC5-86A3-4869-9E0E-6D34CFC36CBA}" type="slidenum">
              <a:rPr lang="en-GB" smtClean="0"/>
              <a:t>1</a:t>
            </a:fld>
            <a:endParaRPr lang="en-GB"/>
          </a:p>
        </p:txBody>
      </p:sp>
    </p:spTree>
    <p:extLst>
      <p:ext uri="{BB962C8B-B14F-4D97-AF65-F5344CB8AC3E}">
        <p14:creationId xmlns:p14="http://schemas.microsoft.com/office/powerpoint/2010/main" val="24173554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Qualitative data are usually, but not only, collected by using in-depth interviews, open-ended questions in questionnaires, and focus group discussions (where individuals discuss a topic or answer questions in a group). </a:t>
            </a:r>
            <a:endParaRPr lang="en-GB" dirty="0"/>
          </a:p>
        </p:txBody>
      </p:sp>
      <p:sp>
        <p:nvSpPr>
          <p:cNvPr id="4" name="Slide Number Placeholder 3"/>
          <p:cNvSpPr>
            <a:spLocks noGrp="1"/>
          </p:cNvSpPr>
          <p:nvPr>
            <p:ph type="sldNum" sz="quarter" idx="5"/>
          </p:nvPr>
        </p:nvSpPr>
        <p:spPr/>
        <p:txBody>
          <a:bodyPr/>
          <a:lstStyle/>
          <a:p>
            <a:fld id="{50A87FC5-86A3-4869-9E0E-6D34CFC36CBA}" type="slidenum">
              <a:rPr lang="en-GB" smtClean="0"/>
              <a:t>10</a:t>
            </a:fld>
            <a:endParaRPr lang="en-GB"/>
          </a:p>
        </p:txBody>
      </p:sp>
    </p:spTree>
    <p:extLst>
      <p:ext uri="{BB962C8B-B14F-4D97-AF65-F5344CB8AC3E}">
        <p14:creationId xmlns:p14="http://schemas.microsoft.com/office/powerpoint/2010/main" val="27132551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What are the features of qual data? Qualitative data comes in the form of audio recordings from interviews, written text from transcriptions or from observational field notes.</a:t>
            </a:r>
          </a:p>
          <a:p>
            <a:pPr marL="171450" indent="-171450">
              <a:buFont typeface="Arial" panose="020B0604020202020204" pitchFamily="34" charset="0"/>
              <a:buChar char="•"/>
            </a:pPr>
            <a:r>
              <a:rPr lang="en-US" dirty="0"/>
              <a:t>When participants answer open questions, they often provide a narrative within which you need to search for useful pieces of info that help answer your research questions. This is why you need to </a:t>
            </a:r>
            <a:r>
              <a:rPr lang="en-US" dirty="0" err="1"/>
              <a:t>organise</a:t>
            </a:r>
            <a:r>
              <a:rPr lang="en-US" dirty="0"/>
              <a:t> and manage qualitative data in an accurate way to support you in the process of finding meaning in the richness and messiness of the data gathered.</a:t>
            </a:r>
          </a:p>
          <a:p>
            <a:pPr marL="171450" indent="-171450">
              <a:buFont typeface="Arial" panose="020B0604020202020204" pitchFamily="34" charset="0"/>
              <a:buChar char="•"/>
            </a:pPr>
            <a:r>
              <a:rPr lang="en-US" dirty="0"/>
              <a:t>A question that is addressed in another video session is how to effectively </a:t>
            </a:r>
            <a:r>
              <a:rPr lang="en-US" dirty="0" err="1"/>
              <a:t>organise</a:t>
            </a:r>
            <a:r>
              <a:rPr lang="en-US" dirty="0"/>
              <a:t> and manage qualitative data…</a:t>
            </a:r>
            <a:endParaRPr lang="en-GB" dirty="0"/>
          </a:p>
        </p:txBody>
      </p:sp>
      <p:sp>
        <p:nvSpPr>
          <p:cNvPr id="4" name="Slide Number Placeholder 3"/>
          <p:cNvSpPr>
            <a:spLocks noGrp="1"/>
          </p:cNvSpPr>
          <p:nvPr>
            <p:ph type="sldNum" sz="quarter" idx="5"/>
          </p:nvPr>
        </p:nvSpPr>
        <p:spPr/>
        <p:txBody>
          <a:bodyPr/>
          <a:lstStyle/>
          <a:p>
            <a:fld id="{50A87FC5-86A3-4869-9E0E-6D34CFC36CBA}" type="slidenum">
              <a:rPr lang="en-GB" smtClean="0"/>
              <a:t>11</a:t>
            </a:fld>
            <a:endParaRPr lang="en-GB"/>
          </a:p>
        </p:txBody>
      </p:sp>
    </p:spTree>
    <p:extLst>
      <p:ext uri="{BB962C8B-B14F-4D97-AF65-F5344CB8AC3E}">
        <p14:creationId xmlns:p14="http://schemas.microsoft.com/office/powerpoint/2010/main" val="30493308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This example shows an extract from an interview in a text format, after the audio recording has been transcribed. This is usually the raw data that we work with when we conduct qualitative data analysis. It is important to note here that the actual raw data would be the audio recording from an interview, as when we transcribe from audio into text there is already some level of data processing that derives from our conceptual positioning within the research. However, transcribed interviews have not yet gone through the whole process of data analysis. Additionally, qualitative data can also be in the form of pictures or videos and text from fieldnotes that are first hand-written and then typed on a laptop...</a:t>
            </a:r>
          </a:p>
        </p:txBody>
      </p:sp>
      <p:sp>
        <p:nvSpPr>
          <p:cNvPr id="4" name="Slide Number Placeholder 3"/>
          <p:cNvSpPr>
            <a:spLocks noGrp="1"/>
          </p:cNvSpPr>
          <p:nvPr>
            <p:ph type="sldNum" sz="quarter" idx="5"/>
          </p:nvPr>
        </p:nvSpPr>
        <p:spPr/>
        <p:txBody>
          <a:bodyPr/>
          <a:lstStyle/>
          <a:p>
            <a:fld id="{50A87FC5-86A3-4869-9E0E-6D34CFC36CBA}" type="slidenum">
              <a:rPr lang="en-GB" smtClean="0"/>
              <a:t>12</a:t>
            </a:fld>
            <a:endParaRPr lang="en-GB"/>
          </a:p>
        </p:txBody>
      </p:sp>
    </p:spTree>
    <p:extLst>
      <p:ext uri="{BB962C8B-B14F-4D97-AF65-F5344CB8AC3E}">
        <p14:creationId xmlns:p14="http://schemas.microsoft.com/office/powerpoint/2010/main" val="30278230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In qualitative research, the data flow is not linear, but often iterative because aspects of data management include aspects of data analysis, which at times can influence the data collection stages that follow initial data management steps. For instance, when transcribing an interview, you may notice that the phrasing of interview questions needs improving to allow participants to better express their views. In this case, such improvements can be made to enhance the phrasing of questions for the interviews that follow. Or, yet information shared by participants in an interview may highlight relevant aspects of exploration that had not been considered before, which may also change the direction of the research. Making these changes is often needed to ensure the quality of qualitative research and data. This data flow differs from the quantitative data one, where the data collection and data analysis (and management) stages are separated and occur in a linear and fixed way. Changing the protocol in this case can, in fact, hinder the quality of the data collected.</a:t>
            </a:r>
          </a:p>
        </p:txBody>
      </p:sp>
      <p:sp>
        <p:nvSpPr>
          <p:cNvPr id="4" name="Slide Number Placeholder 3"/>
          <p:cNvSpPr>
            <a:spLocks noGrp="1"/>
          </p:cNvSpPr>
          <p:nvPr>
            <p:ph type="sldNum" sz="quarter" idx="5"/>
          </p:nvPr>
        </p:nvSpPr>
        <p:spPr/>
        <p:txBody>
          <a:bodyPr/>
          <a:lstStyle/>
          <a:p>
            <a:fld id="{50A87FC5-86A3-4869-9E0E-6D34CFC36CBA}" type="slidenum">
              <a:rPr lang="en-GB" smtClean="0"/>
              <a:t>13</a:t>
            </a:fld>
            <a:endParaRPr lang="en-GB"/>
          </a:p>
        </p:txBody>
      </p:sp>
    </p:spTree>
    <p:extLst>
      <p:ext uri="{BB962C8B-B14F-4D97-AF65-F5344CB8AC3E}">
        <p14:creationId xmlns:p14="http://schemas.microsoft.com/office/powerpoint/2010/main" val="30848221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Managing qualitative data can present some challenges due to the multiple types of data that you can collect, which include, audio-recordings, hand-written field notes, pictures, videos, and typed text. The challenges faced with qualitative data management differ from those of quantitative data. The latter in fact refers to reducing errors related to accuracy of data. The types of errors that can occur with quantitative data may be about measurements or human errors, and data management minimizes the opportunity for that to happen. The data management process for quantitative data is </a:t>
            </a:r>
            <a:r>
              <a:rPr lang="en-US" dirty="0" err="1">
                <a:cs typeface="Calibri"/>
              </a:rPr>
              <a:t>organised</a:t>
            </a:r>
            <a:r>
              <a:rPr lang="en-US" dirty="0">
                <a:cs typeface="Calibri"/>
              </a:rPr>
              <a:t> in advance and is based on protocols that help be systematic, consistent and accurate.</a:t>
            </a:r>
            <a:br>
              <a:rPr lang="en-US" dirty="0">
                <a:cs typeface="+mn-lt"/>
              </a:rPr>
            </a:br>
            <a:endParaRPr lang="en-US" dirty="0">
              <a:cs typeface="+mn-lt"/>
            </a:endParaRPr>
          </a:p>
          <a:p>
            <a:r>
              <a:rPr lang="en-US" dirty="0">
                <a:cs typeface="+mn-lt"/>
              </a:rPr>
              <a:t>On the other hand, the challenges faced within qualitative data management are different due to the diverse nature of the sources of information (that include interviews, observations, can be written up or in media form). It can be very laborious to get good quality data and this can already be a challenge. Then, there is the ability of the researcher to engage with the data in a way that either embraces or detaches from it depending on their school of thought and being consistent with it. Your philosophical approach affects your data management approach and that can be another challenge.</a:t>
            </a:r>
            <a:endParaRPr lang="en-US" dirty="0">
              <a:cs typeface="Calibri"/>
            </a:endParaRPr>
          </a:p>
        </p:txBody>
      </p:sp>
      <p:sp>
        <p:nvSpPr>
          <p:cNvPr id="4" name="Slide Number Placeholder 3"/>
          <p:cNvSpPr>
            <a:spLocks noGrp="1"/>
          </p:cNvSpPr>
          <p:nvPr>
            <p:ph type="sldNum" sz="quarter" idx="5"/>
          </p:nvPr>
        </p:nvSpPr>
        <p:spPr/>
        <p:txBody>
          <a:bodyPr/>
          <a:lstStyle/>
          <a:p>
            <a:fld id="{50A87FC5-86A3-4869-9E0E-6D34CFC36CBA}" type="slidenum">
              <a:rPr lang="en-GB" smtClean="0"/>
              <a:t>14</a:t>
            </a:fld>
            <a:endParaRPr lang="en-GB"/>
          </a:p>
        </p:txBody>
      </p:sp>
    </p:spTree>
    <p:extLst>
      <p:ext uri="{BB962C8B-B14F-4D97-AF65-F5344CB8AC3E}">
        <p14:creationId xmlns:p14="http://schemas.microsoft.com/office/powerpoint/2010/main" val="40727717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podcast is part of a series on Methods by the National Centre for Research Methods, where JD </a:t>
            </a:r>
            <a:r>
              <a:rPr lang="en-US" dirty="0" err="1"/>
              <a:t>Carpentieri</a:t>
            </a:r>
            <a:r>
              <a:rPr lang="en-US" dirty="0"/>
              <a:t> –who is an Associate Professor of Social Science and Policy in the Department of Education, Practice and Society at University College London, and an Honorary Research Associate at the Centre for Longitudinal Studies- explains the role of qualitative research in enriching theory and helping understand the complexities of how theories play out in real life as well as how qualitative data can add insights into the findings from quantitative research when dealing with ‘wicked problems’ (i.e., problems that have many interrelated factors, at times contradictory, and often changing and which may make the problem seem unsolvable, such as the problems that agroecology aims to address). He also considers issues around ethical concerns that vary across different understandings of data protection for different research methodology paradigms…</a:t>
            </a:r>
            <a:endParaRPr lang="en-GB" dirty="0"/>
          </a:p>
        </p:txBody>
      </p:sp>
      <p:sp>
        <p:nvSpPr>
          <p:cNvPr id="4" name="Slide Number Placeholder 3"/>
          <p:cNvSpPr>
            <a:spLocks noGrp="1"/>
          </p:cNvSpPr>
          <p:nvPr>
            <p:ph type="sldNum" sz="quarter" idx="5"/>
          </p:nvPr>
        </p:nvSpPr>
        <p:spPr/>
        <p:txBody>
          <a:bodyPr/>
          <a:lstStyle/>
          <a:p>
            <a:fld id="{50A87FC5-86A3-4869-9E0E-6D34CFC36CBA}" type="slidenum">
              <a:rPr lang="en-GB" smtClean="0"/>
              <a:t>15</a:t>
            </a:fld>
            <a:endParaRPr lang="en-GB"/>
          </a:p>
        </p:txBody>
      </p:sp>
    </p:spTree>
    <p:extLst>
      <p:ext uri="{BB962C8B-B14F-4D97-AF65-F5344CB8AC3E}">
        <p14:creationId xmlns:p14="http://schemas.microsoft.com/office/powerpoint/2010/main" val="30511481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case you’re interested, the slides for this presentation as well as lots more resources can be downloaded from our website at stats4sd.org/resources. Thank you very much! </a:t>
            </a:r>
            <a:endParaRPr lang="en-GB" dirty="0"/>
          </a:p>
          <a:p>
            <a:endParaRPr lang="en-GB" dirty="0"/>
          </a:p>
        </p:txBody>
      </p:sp>
      <p:sp>
        <p:nvSpPr>
          <p:cNvPr id="4" name="Slide Number Placeholder 3"/>
          <p:cNvSpPr>
            <a:spLocks noGrp="1"/>
          </p:cNvSpPr>
          <p:nvPr>
            <p:ph type="sldNum" sz="quarter" idx="5"/>
          </p:nvPr>
        </p:nvSpPr>
        <p:spPr/>
        <p:txBody>
          <a:bodyPr/>
          <a:lstStyle/>
          <a:p>
            <a:fld id="{50A87FC5-86A3-4869-9E0E-6D34CFC36CBA}" type="slidenum">
              <a:rPr lang="en-GB" smtClean="0"/>
              <a:t>16</a:t>
            </a:fld>
            <a:endParaRPr lang="en-GB"/>
          </a:p>
        </p:txBody>
      </p:sp>
    </p:spTree>
    <p:extLst>
      <p:ext uri="{BB962C8B-B14F-4D97-AF65-F5344CB8AC3E}">
        <p14:creationId xmlns:p14="http://schemas.microsoft.com/office/powerpoint/2010/main" val="5172132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first video is about the role of qualitative data</a:t>
            </a:r>
            <a:endParaRPr lang="en-GB" dirty="0"/>
          </a:p>
        </p:txBody>
      </p:sp>
      <p:sp>
        <p:nvSpPr>
          <p:cNvPr id="4" name="Slide Number Placeholder 3"/>
          <p:cNvSpPr>
            <a:spLocks noGrp="1"/>
          </p:cNvSpPr>
          <p:nvPr>
            <p:ph type="sldNum" sz="quarter" idx="5"/>
          </p:nvPr>
        </p:nvSpPr>
        <p:spPr/>
        <p:txBody>
          <a:bodyPr/>
          <a:lstStyle/>
          <a:p>
            <a:fld id="{50A87FC5-86A3-4869-9E0E-6D34CFC36CBA}" type="slidenum">
              <a:rPr lang="en-GB" smtClean="0"/>
              <a:t>2</a:t>
            </a:fld>
            <a:endParaRPr lang="en-GB"/>
          </a:p>
        </p:txBody>
      </p:sp>
    </p:spTree>
    <p:extLst>
      <p:ext uri="{BB962C8B-B14F-4D97-AF65-F5344CB8AC3E}">
        <p14:creationId xmlns:p14="http://schemas.microsoft.com/office/powerpoint/2010/main" val="7087720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In this session, we will aim to cover 3 main objectives:</a:t>
            </a:r>
          </a:p>
          <a:p>
            <a:pPr marL="171450" indent="-171450">
              <a:buFont typeface="Calibri"/>
              <a:buChar char="-"/>
            </a:pPr>
            <a:r>
              <a:rPr lang="en-US" dirty="0">
                <a:cs typeface="Calibri"/>
              </a:rPr>
              <a:t>Understanding the role of qualitative data and qualitative research, also in comparison to quantitative research and data</a:t>
            </a:r>
          </a:p>
          <a:p>
            <a:pPr marL="171450" indent="-171450">
              <a:buFont typeface="Calibri"/>
              <a:buChar char="-"/>
            </a:pPr>
            <a:r>
              <a:rPr lang="en-US" dirty="0">
                <a:cs typeface="Calibri"/>
              </a:rPr>
              <a:t>Learning what the features of qualitative data are, and compare them with those of quantitative data</a:t>
            </a:r>
          </a:p>
          <a:p>
            <a:pPr marL="171450" indent="-171450">
              <a:buFont typeface="Calibri"/>
              <a:buChar char="-"/>
            </a:pPr>
            <a:r>
              <a:rPr lang="en-US" dirty="0">
                <a:cs typeface="Calibri"/>
              </a:rPr>
              <a:t>Understanding the nature of the data flow in qualitative research and how it differs from quantitative research</a:t>
            </a:r>
          </a:p>
          <a:p>
            <a:pPr marL="171450" indent="-171450">
              <a:buFont typeface="Calibri"/>
              <a:buChar char="-"/>
            </a:pPr>
            <a:endParaRPr lang="en-US" dirty="0">
              <a:cs typeface="Calibri"/>
            </a:endParaRPr>
          </a:p>
        </p:txBody>
      </p:sp>
      <p:sp>
        <p:nvSpPr>
          <p:cNvPr id="4" name="Slide Number Placeholder 3"/>
          <p:cNvSpPr>
            <a:spLocks noGrp="1"/>
          </p:cNvSpPr>
          <p:nvPr>
            <p:ph type="sldNum" sz="quarter" idx="5"/>
          </p:nvPr>
        </p:nvSpPr>
        <p:spPr/>
        <p:txBody>
          <a:bodyPr/>
          <a:lstStyle/>
          <a:p>
            <a:fld id="{50A87FC5-86A3-4869-9E0E-6D34CFC36CBA}" type="slidenum">
              <a:rPr lang="en-GB" smtClean="0"/>
              <a:t>3</a:t>
            </a:fld>
            <a:endParaRPr lang="en-GB"/>
          </a:p>
        </p:txBody>
      </p:sp>
    </p:spTree>
    <p:extLst>
      <p:ext uri="{BB962C8B-B14F-4D97-AF65-F5344CB8AC3E}">
        <p14:creationId xmlns:p14="http://schemas.microsoft.com/office/powerpoint/2010/main" val="15219126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aims of qualitative research include understanding and interpreting the nature of social phenomena and interactions through the participants’ and the researcher’s points of view. To achieve these aims, qualitative research uses tools that allow to explore participants’ perceptions and experiences, usually in a specific context. </a:t>
            </a:r>
          </a:p>
          <a:p>
            <a:pPr marL="171450" indent="-171450">
              <a:buFont typeface="Arial" panose="020B0604020202020204" pitchFamily="34" charset="0"/>
              <a:buChar char="•"/>
            </a:pPr>
            <a:r>
              <a:rPr lang="en-US" dirty="0"/>
              <a:t>Differently, quantitative research aims to describe a population, test hypotheses, use experiments to determine cause and effect, and make predictions that can be </a:t>
            </a:r>
            <a:r>
              <a:rPr lang="en-US" dirty="0" err="1"/>
              <a:t>generalised</a:t>
            </a:r>
            <a:r>
              <a:rPr lang="en-US" dirty="0"/>
              <a:t> to a larger population.</a:t>
            </a:r>
            <a:endParaRPr lang="en-GB" dirty="0"/>
          </a:p>
        </p:txBody>
      </p:sp>
      <p:sp>
        <p:nvSpPr>
          <p:cNvPr id="4" name="Slide Number Placeholder 3"/>
          <p:cNvSpPr>
            <a:spLocks noGrp="1"/>
          </p:cNvSpPr>
          <p:nvPr>
            <p:ph type="sldNum" sz="quarter" idx="5"/>
          </p:nvPr>
        </p:nvSpPr>
        <p:spPr/>
        <p:txBody>
          <a:bodyPr/>
          <a:lstStyle/>
          <a:p>
            <a:fld id="{50A87FC5-86A3-4869-9E0E-6D34CFC36CBA}" type="slidenum">
              <a:rPr lang="en-GB" smtClean="0"/>
              <a:t>4</a:t>
            </a:fld>
            <a:endParaRPr lang="en-GB"/>
          </a:p>
        </p:txBody>
      </p:sp>
    </p:spTree>
    <p:extLst>
      <p:ext uri="{BB962C8B-B14F-4D97-AF65-F5344CB8AC3E}">
        <p14:creationId xmlns:p14="http://schemas.microsoft.com/office/powerpoint/2010/main" val="23139816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US" dirty="0"/>
              <a:t>Qualitative research may be employed to describe what is taking place in a particular situation – so it can be descriptive;</a:t>
            </a:r>
          </a:p>
          <a:p>
            <a:pPr marL="228600" indent="-228600">
              <a:buFont typeface="+mj-lt"/>
              <a:buAutoNum type="arabicPeriod"/>
            </a:pPr>
            <a:r>
              <a:rPr lang="en-US" dirty="0"/>
              <a:t>It may be used to uncover the reasons why something is happening –hence explanatory;</a:t>
            </a:r>
          </a:p>
          <a:p>
            <a:pPr marL="228600" indent="-228600">
              <a:buFont typeface="+mj-lt"/>
              <a:buAutoNum type="arabicPeriod"/>
            </a:pPr>
            <a:r>
              <a:rPr lang="en-US" dirty="0"/>
              <a:t>It may help explore the research participants’ views and feelings about a particular event –hence exploratory.</a:t>
            </a:r>
          </a:p>
          <a:p>
            <a:pPr marL="0" indent="0">
              <a:buFont typeface="+mj-lt"/>
              <a:buNone/>
            </a:pPr>
            <a:endParaRPr lang="en-US" dirty="0"/>
          </a:p>
          <a:p>
            <a:pPr marL="0" indent="0">
              <a:buFont typeface="+mj-lt"/>
              <a:buNone/>
            </a:pPr>
            <a:r>
              <a:rPr lang="en-US" b="1" dirty="0">
                <a:highlight>
                  <a:srgbClr val="FFFF00"/>
                </a:highlight>
              </a:rPr>
              <a:t>Comment from Carlos: I think what you say up to second 35 is absolutely fine. Given my position on this matter, I would prefer if the sound from 35 to the end of the clip (sec 54) is removed. This should be relatively easy for the editing of the final product.</a:t>
            </a:r>
            <a:endParaRPr lang="en-GB" b="1" dirty="0">
              <a:highlight>
                <a:srgbClr val="FFFF00"/>
              </a:highlight>
            </a:endParaRPr>
          </a:p>
        </p:txBody>
      </p:sp>
      <p:sp>
        <p:nvSpPr>
          <p:cNvPr id="4" name="Slide Number Placeholder 3"/>
          <p:cNvSpPr>
            <a:spLocks noGrp="1"/>
          </p:cNvSpPr>
          <p:nvPr>
            <p:ph type="sldNum" sz="quarter" idx="5"/>
          </p:nvPr>
        </p:nvSpPr>
        <p:spPr/>
        <p:txBody>
          <a:bodyPr/>
          <a:lstStyle/>
          <a:p>
            <a:fld id="{50A87FC5-86A3-4869-9E0E-6D34CFC36CBA}" type="slidenum">
              <a:rPr lang="en-GB" smtClean="0"/>
              <a:t>5</a:t>
            </a:fld>
            <a:endParaRPr lang="en-GB"/>
          </a:p>
        </p:txBody>
      </p:sp>
    </p:spTree>
    <p:extLst>
      <p:ext uri="{BB962C8B-B14F-4D97-AF65-F5344CB8AC3E}">
        <p14:creationId xmlns:p14="http://schemas.microsoft.com/office/powerpoint/2010/main" val="21395225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data gathered in qualitative studies is useful to better understand the processes through which certain real-life events take place. For instance, farmers may share a narrative of the ways in which they learnt about agroecological practices and how and why they decided to undertake them in their plots. This narrative may also bring to light factors that facilitated or hindered the adoption of said practices. </a:t>
            </a:r>
          </a:p>
          <a:p>
            <a:endParaRPr lang="en-GB" dirty="0"/>
          </a:p>
        </p:txBody>
      </p:sp>
      <p:sp>
        <p:nvSpPr>
          <p:cNvPr id="4" name="Slide Number Placeholder 3"/>
          <p:cNvSpPr>
            <a:spLocks noGrp="1"/>
          </p:cNvSpPr>
          <p:nvPr>
            <p:ph type="sldNum" sz="quarter" idx="5"/>
          </p:nvPr>
        </p:nvSpPr>
        <p:spPr/>
        <p:txBody>
          <a:bodyPr/>
          <a:lstStyle/>
          <a:p>
            <a:fld id="{50A87FC5-86A3-4869-9E0E-6D34CFC36CBA}" type="slidenum">
              <a:rPr lang="en-GB" smtClean="0"/>
              <a:t>6</a:t>
            </a:fld>
            <a:endParaRPr lang="en-GB"/>
          </a:p>
        </p:txBody>
      </p:sp>
    </p:spTree>
    <p:extLst>
      <p:ext uri="{BB962C8B-B14F-4D97-AF65-F5344CB8AC3E}">
        <p14:creationId xmlns:p14="http://schemas.microsoft.com/office/powerpoint/2010/main" val="13216737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In relation to the last point mentioned in the previous slide, qualitative data can bring to light the influence of particular factors that shape people’s views and beliefs about a topic or practice.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Differently from a quantitative approach where models to produce estimates about </a:t>
            </a:r>
            <a:r>
              <a:rPr lang="en-US" dirty="0" err="1"/>
              <a:t>behaviours</a:t>
            </a:r>
            <a:r>
              <a:rPr lang="en-US" dirty="0"/>
              <a:t> are built on a list of quantifiable categories and their relationships, a qualitative approach investigates the cultural beliefs, norms, traditions, and values of people in a specific context and builds a model based on those…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For example: the exploration of farmers’ perspectives towards AE practices may explain why they are/are not in </a:t>
            </a:r>
            <a:r>
              <a:rPr lang="en-US" dirty="0" err="1"/>
              <a:t>favour</a:t>
            </a:r>
            <a:r>
              <a:rPr lang="en-US" dirty="0"/>
              <a:t> of them and what factors support/hinder their adoption, such as in the case of cultural beliefs attached to particular crops like the taboo that was attached to the Bambara Groundnut in Malawi in the past, where people believed that only women who had already lost a child could plant it, otherwise there was the risk to attract death to the household. Similarly, there were other life/death symbolisms and witchcraft practices attached to the nut. These beliefs had a number of implications for the value chain development of the crop that can be explored in detail in the research paper published from this research and is included in the list of useful resources at the end of this presentation… https://doi.org/10.1080/15528014.2015.1043112 </a:t>
            </a:r>
          </a:p>
        </p:txBody>
      </p:sp>
      <p:sp>
        <p:nvSpPr>
          <p:cNvPr id="4" name="Slide Number Placeholder 3"/>
          <p:cNvSpPr>
            <a:spLocks noGrp="1"/>
          </p:cNvSpPr>
          <p:nvPr>
            <p:ph type="sldNum" sz="quarter" idx="5"/>
          </p:nvPr>
        </p:nvSpPr>
        <p:spPr/>
        <p:txBody>
          <a:bodyPr/>
          <a:lstStyle/>
          <a:p>
            <a:fld id="{50A87FC5-86A3-4869-9E0E-6D34CFC36CBA}" type="slidenum">
              <a:rPr lang="en-GB" smtClean="0"/>
              <a:t>7</a:t>
            </a:fld>
            <a:endParaRPr lang="en-GB"/>
          </a:p>
        </p:txBody>
      </p:sp>
    </p:spTree>
    <p:extLst>
      <p:ext uri="{BB962C8B-B14F-4D97-AF65-F5344CB8AC3E}">
        <p14:creationId xmlns:p14="http://schemas.microsoft.com/office/powerpoint/2010/main" val="23429503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Qualitative data can reveal ‘situated meanings’ of community or group members in a specific context, which are rooted in their knowledge and value systems –differently from a quantitative approach where meanings are attributed through a process of categorization and codification of variables and factors….</a:t>
            </a:r>
          </a:p>
          <a:p>
            <a:r>
              <a:rPr lang="en-US" dirty="0"/>
              <a:t>For example: exploring women’s experiences and the meaning attributed to those experiences within a community (e.g., village) or group (e.g., Farmer Research Networks, religious groups, professional networks, etc.) may unveil lessons that can be relevant to improve gender equity.</a:t>
            </a:r>
          </a:p>
          <a:p>
            <a:r>
              <a:rPr lang="en-US" dirty="0"/>
              <a:t>Or also the example from the previous slide about the Bambara Groundnut crop. A quantitative approach would have identified for instance that there was a low level of adoption of the crop or a low market demand, without exploring the insights into the belief system that influences those factors…</a:t>
            </a:r>
            <a:endParaRPr lang="en-GB" dirty="0"/>
          </a:p>
        </p:txBody>
      </p:sp>
      <p:sp>
        <p:nvSpPr>
          <p:cNvPr id="4" name="Slide Number Placeholder 3"/>
          <p:cNvSpPr>
            <a:spLocks noGrp="1"/>
          </p:cNvSpPr>
          <p:nvPr>
            <p:ph type="sldNum" sz="quarter" idx="5"/>
          </p:nvPr>
        </p:nvSpPr>
        <p:spPr/>
        <p:txBody>
          <a:bodyPr/>
          <a:lstStyle/>
          <a:p>
            <a:fld id="{50A87FC5-86A3-4869-9E0E-6D34CFC36CBA}" type="slidenum">
              <a:rPr lang="en-GB" smtClean="0"/>
              <a:t>8</a:t>
            </a:fld>
            <a:endParaRPr lang="en-GB"/>
          </a:p>
        </p:txBody>
      </p:sp>
    </p:spTree>
    <p:extLst>
      <p:ext uri="{BB962C8B-B14F-4D97-AF65-F5344CB8AC3E}">
        <p14:creationId xmlns:p14="http://schemas.microsoft.com/office/powerpoint/2010/main" val="23905060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Qualitative data can produce lessons that can constructively inform policy-making or project design and implementation. If relevant, it can –but doesn’t have to- also be combined with quantitative data. </a:t>
            </a:r>
          </a:p>
          <a:p>
            <a:r>
              <a:rPr lang="en-US" dirty="0"/>
              <a:t>An example of the role played by qualitative data can be found in the lessons learnt from the insights shared by various stakeholders (e.g., farmers and local NGOs) in a context that can reveal the need for better access to water to improve crop yields. </a:t>
            </a:r>
            <a:endParaRPr lang="en-GB" dirty="0"/>
          </a:p>
        </p:txBody>
      </p:sp>
      <p:sp>
        <p:nvSpPr>
          <p:cNvPr id="4" name="Slide Number Placeholder 3"/>
          <p:cNvSpPr>
            <a:spLocks noGrp="1"/>
          </p:cNvSpPr>
          <p:nvPr>
            <p:ph type="sldNum" sz="quarter" idx="5"/>
          </p:nvPr>
        </p:nvSpPr>
        <p:spPr/>
        <p:txBody>
          <a:bodyPr/>
          <a:lstStyle/>
          <a:p>
            <a:fld id="{50A87FC5-86A3-4869-9E0E-6D34CFC36CBA}" type="slidenum">
              <a:rPr lang="en-GB" smtClean="0"/>
              <a:t>9</a:t>
            </a:fld>
            <a:endParaRPr lang="en-GB"/>
          </a:p>
        </p:txBody>
      </p:sp>
    </p:spTree>
    <p:extLst>
      <p:ext uri="{BB962C8B-B14F-4D97-AF65-F5344CB8AC3E}">
        <p14:creationId xmlns:p14="http://schemas.microsoft.com/office/powerpoint/2010/main" val="841271058"/>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hyperlink" Target="https://creativecommons.org/licenses/by-sa/4.0/legalcode" TargetMode="External"/><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hyperlink" Target="https://creativecommons.org/licenses/by-sa/4.0/legalcode" TargetMode="External"/><Relationship Id="rId4"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hyperlink" Target="https://creativecommons.org/licenses/by-sa/4.0/legalcode" TargetMode="Externa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hyperlink" Target="https://stats4sd.org/resources" TargetMode="External"/><Relationship Id="rId4" Type="http://schemas.openxmlformats.org/officeDocument/2006/relationships/hyperlink" Target="https://creativecommons.org/licenses/by-sa/4.0/legalcode" TargetMode="Externa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7A88BA71-F943-7144-8291-BFDC463961DE}"/>
              </a:ext>
            </a:extLst>
          </p:cNvPr>
          <p:cNvPicPr>
            <a:picLocks noChangeAspect="1"/>
          </p:cNvPicPr>
          <p:nvPr/>
        </p:nvPicPr>
        <p:blipFill rotWithShape="1">
          <a:blip r:embed="rId2">
            <a:alphaModFix amt="97000"/>
            <a:extLst>
              <a:ext uri="{BEBA8EAE-BF5A-486C-A8C5-ECC9F3942E4B}">
                <a14:imgProps xmlns:a14="http://schemas.microsoft.com/office/drawing/2010/main">
                  <a14:imgLayer r:embed="rId3">
                    <a14:imgEffect>
                      <a14:sharpenSoften amount="-43000"/>
                    </a14:imgEffect>
                  </a14:imgLayer>
                </a14:imgProps>
              </a:ext>
            </a:extLst>
          </a:blip>
          <a:srcRect b="24970"/>
          <a:stretch/>
        </p:blipFill>
        <p:spPr>
          <a:xfrm>
            <a:off x="1" y="0"/>
            <a:ext cx="12192000" cy="6858000"/>
          </a:xfrm>
          <a:prstGeom prst="rect">
            <a:avLst/>
          </a:prstGeom>
        </p:spPr>
      </p:pic>
      <p:sp>
        <p:nvSpPr>
          <p:cNvPr id="10" name="Rectangle 9">
            <a:extLst>
              <a:ext uri="{FF2B5EF4-FFF2-40B4-BE49-F238E27FC236}">
                <a16:creationId xmlns:a16="http://schemas.microsoft.com/office/drawing/2014/main" id="{B4A98632-6E9B-724A-BE33-B8B085B90770}"/>
              </a:ext>
            </a:extLst>
          </p:cNvPr>
          <p:cNvSpPr/>
          <p:nvPr/>
        </p:nvSpPr>
        <p:spPr>
          <a:xfrm>
            <a:off x="3525332" y="-1"/>
            <a:ext cx="8666668" cy="6858000"/>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21D66924-7718-5543-9397-788B32D30278}"/>
              </a:ext>
            </a:extLst>
          </p:cNvPr>
          <p:cNvPicPr>
            <a:picLocks noChangeAspect="1"/>
          </p:cNvPicPr>
          <p:nvPr/>
        </p:nvPicPr>
        <p:blipFill>
          <a:blip r:embed="rId4"/>
          <a:stretch>
            <a:fillRect/>
          </a:stretch>
        </p:blipFill>
        <p:spPr>
          <a:xfrm>
            <a:off x="9028869" y="6064725"/>
            <a:ext cx="2711969" cy="475899"/>
          </a:xfrm>
          <a:prstGeom prst="rect">
            <a:avLst/>
          </a:prstGeom>
        </p:spPr>
      </p:pic>
      <p:sp>
        <p:nvSpPr>
          <p:cNvPr id="19" name="TextBox 18">
            <a:extLst>
              <a:ext uri="{FF2B5EF4-FFF2-40B4-BE49-F238E27FC236}">
                <a16:creationId xmlns:a16="http://schemas.microsoft.com/office/drawing/2014/main" id="{E1807B2B-D8AF-CC43-9621-80DA46E64D20}"/>
              </a:ext>
            </a:extLst>
          </p:cNvPr>
          <p:cNvSpPr txBox="1"/>
          <p:nvPr/>
        </p:nvSpPr>
        <p:spPr>
          <a:xfrm>
            <a:off x="3919528" y="6340134"/>
            <a:ext cx="4221412" cy="276999"/>
          </a:xfrm>
          <a:prstGeom prst="rect">
            <a:avLst/>
          </a:prstGeom>
          <a:noFill/>
        </p:spPr>
        <p:txBody>
          <a:bodyPr wrap="square" rtlCol="0">
            <a:spAutoFit/>
          </a:bodyPr>
          <a:lstStyle/>
          <a:p>
            <a:r>
              <a:rPr lang="en-GB" sz="1200" u="sng" dirty="0">
                <a:solidFill>
                  <a:schemeClr val="tx1">
                    <a:lumMod val="75000"/>
                    <a:lumOff val="25000"/>
                  </a:schemeClr>
                </a:solidFill>
                <a:latin typeface="Open Sans Light" panose="020B0306030504020204" pitchFamily="34" charset="0"/>
                <a:ea typeface="Open Sans Light" panose="020B0306030504020204" pitchFamily="34" charset="0"/>
                <a:cs typeface="Open Sans Light" panose="020B0306030504020204" pitchFamily="34" charset="0"/>
                <a:hlinkClick r:id="rId5">
                  <a:extLst>
                    <a:ext uri="{A12FA001-AC4F-418D-AE19-62706E023703}">
                      <ahyp:hlinkClr xmlns:ahyp="http://schemas.microsoft.com/office/drawing/2018/hyperlinkcolor" val="tx"/>
                    </a:ext>
                  </a:extLst>
                </a:hlinkClick>
              </a:rPr>
              <a:t>Creative Commons Attribution-ShareAlike 4.0 International</a:t>
            </a:r>
            <a:endParaRPr lang="en-GB" sz="1200" dirty="0">
              <a:solidFill>
                <a:schemeClr val="tx1">
                  <a:lumMod val="75000"/>
                  <a:lumOff val="25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cxnSp>
        <p:nvCxnSpPr>
          <p:cNvPr id="22" name="Straight Connector 21">
            <a:extLst>
              <a:ext uri="{FF2B5EF4-FFF2-40B4-BE49-F238E27FC236}">
                <a16:creationId xmlns:a16="http://schemas.microsoft.com/office/drawing/2014/main" id="{EA7BF755-AB1A-BE42-8293-A5716BD29FE5}"/>
              </a:ext>
            </a:extLst>
          </p:cNvPr>
          <p:cNvCxnSpPr>
            <a:cxnSpLocks/>
          </p:cNvCxnSpPr>
          <p:nvPr/>
        </p:nvCxnSpPr>
        <p:spPr>
          <a:xfrm flipH="1">
            <a:off x="4176661" y="3988353"/>
            <a:ext cx="1456696" cy="0"/>
          </a:xfrm>
          <a:prstGeom prst="line">
            <a:avLst/>
          </a:prstGeom>
          <a:ln w="127000">
            <a:solidFill>
              <a:schemeClr val="tx2"/>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BD42AF42-10B0-9A48-9571-3C829913E97D}"/>
              </a:ext>
            </a:extLst>
          </p:cNvPr>
          <p:cNvSpPr>
            <a:spLocks noGrp="1"/>
          </p:cNvSpPr>
          <p:nvPr>
            <p:ph type="dt" sz="half" idx="10"/>
          </p:nvPr>
        </p:nvSpPr>
        <p:spPr>
          <a:xfrm>
            <a:off x="5497863" y="6244659"/>
            <a:ext cx="2090738" cy="365125"/>
          </a:xfrm>
        </p:spPr>
        <p:txBody>
          <a:bodyPr/>
          <a:lstStyle/>
          <a:p>
            <a:fld id="{F53AA0CA-4493-4A05-A872-374FC717845A}" type="datetime1">
              <a:rPr lang="en-US" smtClean="0"/>
              <a:t>2/5/24</a:t>
            </a:fld>
            <a:endParaRPr lang="en-US" dirty="0"/>
          </a:p>
        </p:txBody>
      </p:sp>
      <p:sp>
        <p:nvSpPr>
          <p:cNvPr id="13" name="Title 1">
            <a:extLst>
              <a:ext uri="{FF2B5EF4-FFF2-40B4-BE49-F238E27FC236}">
                <a16:creationId xmlns:a16="http://schemas.microsoft.com/office/drawing/2014/main" id="{1A1FD96B-0733-A745-B2F3-D83FFA10E757}"/>
              </a:ext>
            </a:extLst>
          </p:cNvPr>
          <p:cNvSpPr>
            <a:spLocks noGrp="1"/>
          </p:cNvSpPr>
          <p:nvPr>
            <p:ph type="title"/>
          </p:nvPr>
        </p:nvSpPr>
        <p:spPr>
          <a:xfrm>
            <a:off x="4077855" y="1668339"/>
            <a:ext cx="7662983" cy="2141463"/>
          </a:xfrm>
          <a:ln>
            <a:noFill/>
          </a:ln>
        </p:spPr>
        <p:txBody>
          <a:bodyPr anchor="b" anchorCtr="0">
            <a:normAutofit/>
          </a:bodyPr>
          <a:lstStyle>
            <a:lvl1pPr>
              <a:defRPr lang="en-US" sz="6600" dirty="0">
                <a:solidFill>
                  <a:schemeClr val="tx1"/>
                </a:solidFill>
              </a:defRPr>
            </a:lvl1pPr>
          </a:lstStyle>
          <a:p>
            <a:pPr marL="0" lvl="0"/>
            <a:r>
              <a:rPr lang="en-US"/>
              <a:t>Click to edit Master title style</a:t>
            </a:r>
            <a:endParaRPr lang="en-US" dirty="0"/>
          </a:p>
        </p:txBody>
      </p:sp>
      <p:sp>
        <p:nvSpPr>
          <p:cNvPr id="18" name="Subtitle 2">
            <a:extLst>
              <a:ext uri="{FF2B5EF4-FFF2-40B4-BE49-F238E27FC236}">
                <a16:creationId xmlns:a16="http://schemas.microsoft.com/office/drawing/2014/main" id="{6BC9B6C1-E06A-CF4D-86E9-868F84120AC3}"/>
              </a:ext>
            </a:extLst>
          </p:cNvPr>
          <p:cNvSpPr>
            <a:spLocks noGrp="1"/>
          </p:cNvSpPr>
          <p:nvPr>
            <p:ph type="subTitle" idx="1"/>
          </p:nvPr>
        </p:nvSpPr>
        <p:spPr>
          <a:xfrm>
            <a:off x="4062357" y="4504573"/>
            <a:ext cx="7662983" cy="1242769"/>
          </a:xfrm>
        </p:spPr>
        <p:txBody>
          <a:bodyPr>
            <a:noAutofit/>
          </a:bodyPr>
          <a:lstStyle>
            <a:lvl1pPr marL="0" indent="0" algn="l">
              <a:buNone/>
              <a:defRPr sz="3200" b="0" i="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068109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childTnLst>
                                </p:cTn>
                              </p:par>
                            </p:childTnLst>
                          </p:cTn>
                        </p:par>
                        <p:par>
                          <p:cTn id="8" fill="hold">
                            <p:stCondLst>
                              <p:cond delay="2000"/>
                            </p:stCondLst>
                            <p:childTnLst>
                              <p:par>
                                <p:cTn id="9" presetID="22" presetClass="entr" presetSubtype="8"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wipe(left)">
                                      <p:cBhvr>
                                        <p:cTn id="11" dur="500"/>
                                        <p:tgtEl>
                                          <p:spTgt spid="22"/>
                                        </p:tgtEl>
                                      </p:cBhvr>
                                    </p:animEffect>
                                  </p:childTnLst>
                                </p:cTn>
                              </p:par>
                            </p:childTnLst>
                          </p:cTn>
                        </p:par>
                        <p:par>
                          <p:cTn id="12" fill="hold">
                            <p:stCondLst>
                              <p:cond delay="2500"/>
                            </p:stCondLst>
                            <p:childTnLst>
                              <p:par>
                                <p:cTn id="13" presetID="10" presetClass="entr" presetSubtype="0" fill="hold" grpId="0" nodeType="afterEffect">
                                  <p:stCondLst>
                                    <p:cond delay="100"/>
                                  </p:stCondLst>
                                  <p:childTnLst>
                                    <p:set>
                                      <p:cBhvr>
                                        <p:cTn id="14" dur="1" fill="hold">
                                          <p:stCondLst>
                                            <p:cond delay="0"/>
                                          </p:stCondLst>
                                        </p:cTn>
                                        <p:tgtEl>
                                          <p:spTgt spid="18">
                                            <p:txEl>
                                              <p:pRg st="0" end="0"/>
                                            </p:txEl>
                                          </p:spTgt>
                                        </p:tgtEl>
                                        <p:attrNameLst>
                                          <p:attrName>style.visibility</p:attrName>
                                        </p:attrNameLst>
                                      </p:cBhvr>
                                      <p:to>
                                        <p:strVal val="visible"/>
                                      </p:to>
                                    </p:set>
                                    <p:animEffect transition="in" filter="fade">
                                      <p:cBhvr>
                                        <p:cTn id="15" dur="10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8" grpId="0" build="p">
        <p:tmplLst>
          <p:tmpl lvl="1">
            <p:tnLst>
              <p:par>
                <p:cTn presetID="10" presetClass="entr" presetSubtype="0" fill="hold" nodeType="afterEffect">
                  <p:stCondLst>
                    <p:cond delay="100"/>
                  </p:stCondLst>
                  <p:childTnLst>
                    <p:set>
                      <p:cBhvr>
                        <p:cTn dur="1" fill="hold">
                          <p:stCondLst>
                            <p:cond delay="0"/>
                          </p:stCondLst>
                        </p:cTn>
                        <p:tgtEl>
                          <p:spTgt spid="18"/>
                        </p:tgtEl>
                        <p:attrNameLst>
                          <p:attrName>style.visibility</p:attrName>
                        </p:attrNameLst>
                      </p:cBhvr>
                      <p:to>
                        <p:strVal val="visible"/>
                      </p:to>
                    </p:set>
                    <p:animEffect transition="in" filter="fade">
                      <p:cBhvr>
                        <p:cTn dur="1000"/>
                        <p:tgtEl>
                          <p:spTgt spid="18"/>
                        </p:tgtEl>
                      </p:cBhvr>
                    </p:animEffect>
                  </p:childTnLst>
                </p:cTn>
              </p:par>
            </p:tnLst>
          </p:tmpl>
        </p:tmplLst>
      </p:bldP>
    </p:bldLst>
  </p:timing>
  <p:extLst>
    <p:ext uri="{DCECCB84-F9BA-43D5-87BE-67443E8EF086}">
      <p15:sldGuideLst xmlns:p15="http://schemas.microsoft.com/office/powerpoint/2012/main">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6EDE9A2-F659-734E-80DD-3E9217476162}"/>
              </a:ext>
            </a:extLst>
          </p:cNvPr>
          <p:cNvSpPr/>
          <p:nvPr/>
        </p:nvSpPr>
        <p:spPr>
          <a:xfrm>
            <a:off x="4284570" y="0"/>
            <a:ext cx="7907429" cy="6858000"/>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5E7B1DC-6323-2C4F-9C96-B852C977B893}"/>
              </a:ext>
            </a:extLst>
          </p:cNvPr>
          <p:cNvSpPr>
            <a:spLocks noGrp="1"/>
          </p:cNvSpPr>
          <p:nvPr>
            <p:ph idx="1"/>
          </p:nvPr>
        </p:nvSpPr>
        <p:spPr>
          <a:xfrm>
            <a:off x="4882896" y="440827"/>
            <a:ext cx="6528816" cy="5654241"/>
          </a:xfrm>
        </p:spPr>
        <p:txBody>
          <a:bodyPr lIns="90000" anchor="ctr"/>
          <a:lstStyle>
            <a:lvl1pPr marL="342900" indent="-342900">
              <a:lnSpc>
                <a:spcPct val="110000"/>
              </a:lnSpc>
              <a:spcBef>
                <a:spcPts val="0"/>
              </a:spcBef>
              <a:buSzPct val="100000"/>
              <a:buFont typeface="Arial" panose="020B0604020202020204" pitchFamily="34" charset="0"/>
              <a:buChar char="•"/>
              <a:defRPr sz="2200" b="0" i="0">
                <a:latin typeface="Open Sans Light" panose="020B0306030504020204" pitchFamily="34" charset="0"/>
                <a:ea typeface="Open Sans Light" panose="020B0306030504020204" pitchFamily="34" charset="0"/>
                <a:cs typeface="Open Sans Light" panose="020B0306030504020204" pitchFamily="34" charset="0"/>
              </a:defRPr>
            </a:lvl1pPr>
            <a:lvl2pPr>
              <a:lnSpc>
                <a:spcPct val="110000"/>
              </a:lnSpc>
              <a:spcBef>
                <a:spcPts val="0"/>
              </a:spcBef>
              <a:defRPr sz="2000"/>
            </a:lvl2pPr>
            <a:lvl3pPr>
              <a:lnSpc>
                <a:spcPct val="110000"/>
              </a:lnSpc>
              <a:spcBef>
                <a:spcPts val="0"/>
              </a:spcBef>
              <a:defRPr sz="2000"/>
            </a:lvl3pPr>
            <a:lvl4pPr>
              <a:lnSpc>
                <a:spcPct val="110000"/>
              </a:lnSpc>
              <a:spcBef>
                <a:spcPts val="0"/>
              </a:spcBef>
              <a:defRPr sz="2000"/>
            </a:lvl4pPr>
            <a:lvl5pPr>
              <a:lnSpc>
                <a:spcPct val="110000"/>
              </a:lnSpc>
              <a:spcBef>
                <a:spcPts val="0"/>
              </a:spcBef>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FC860B29-20B8-5F40-90F6-9F7CD8ADB1E4}"/>
              </a:ext>
            </a:extLst>
          </p:cNvPr>
          <p:cNvSpPr>
            <a:spLocks noGrp="1"/>
          </p:cNvSpPr>
          <p:nvPr>
            <p:ph type="dt" sz="half" idx="10"/>
          </p:nvPr>
        </p:nvSpPr>
        <p:spPr>
          <a:xfrm>
            <a:off x="4882896" y="6105480"/>
            <a:ext cx="2061601" cy="375537"/>
          </a:xfrm>
        </p:spPr>
        <p:txBody>
          <a:bodyPr/>
          <a:lstStyle/>
          <a:p>
            <a:fld id="{492016A7-6F0F-4D1A-8414-DCE916189F77}" type="datetime1">
              <a:rPr lang="en-US" smtClean="0"/>
              <a:t>2/5/24</a:t>
            </a:fld>
            <a:endParaRPr lang="en-US" dirty="0"/>
          </a:p>
        </p:txBody>
      </p:sp>
      <p:sp>
        <p:nvSpPr>
          <p:cNvPr id="5" name="Footer Placeholder 4">
            <a:extLst>
              <a:ext uri="{FF2B5EF4-FFF2-40B4-BE49-F238E27FC236}">
                <a16:creationId xmlns:a16="http://schemas.microsoft.com/office/drawing/2014/main" id="{29E98B9E-187C-0641-86A2-374CB6246200}"/>
              </a:ext>
            </a:extLst>
          </p:cNvPr>
          <p:cNvSpPr>
            <a:spLocks noGrp="1"/>
          </p:cNvSpPr>
          <p:nvPr>
            <p:ph type="ftr" sz="quarter" idx="11"/>
          </p:nvPr>
        </p:nvSpPr>
        <p:spPr>
          <a:xfrm>
            <a:off x="6944497" y="6105480"/>
            <a:ext cx="3993668" cy="365125"/>
          </a:xfrm>
        </p:spPr>
        <p:txBody>
          <a:bodyPr/>
          <a:lstStyle/>
          <a:p>
            <a:endParaRPr lang="en-US" dirty="0"/>
          </a:p>
        </p:txBody>
      </p:sp>
      <p:sp>
        <p:nvSpPr>
          <p:cNvPr id="6" name="Slide Number Placeholder 5">
            <a:extLst>
              <a:ext uri="{FF2B5EF4-FFF2-40B4-BE49-F238E27FC236}">
                <a16:creationId xmlns:a16="http://schemas.microsoft.com/office/drawing/2014/main" id="{05FEDD09-6B66-974C-8395-7A9D9B58C4FB}"/>
              </a:ext>
            </a:extLst>
          </p:cNvPr>
          <p:cNvSpPr>
            <a:spLocks noGrp="1"/>
          </p:cNvSpPr>
          <p:nvPr>
            <p:ph type="sldNum" sz="quarter" idx="12"/>
          </p:nvPr>
        </p:nvSpPr>
        <p:spPr>
          <a:xfrm>
            <a:off x="10938165" y="6105480"/>
            <a:ext cx="947093" cy="365125"/>
          </a:xfrm>
        </p:spPr>
        <p:txBody>
          <a:bodyPr/>
          <a:lstStyle/>
          <a:p>
            <a:fld id="{D57F1E4F-1CFF-5643-939E-217C01CDF565}" type="slidenum">
              <a:rPr lang="en-US" smtClean="0"/>
              <a:pPr/>
              <a:t>‹#›</a:t>
            </a:fld>
            <a:endParaRPr lang="en-US" dirty="0"/>
          </a:p>
        </p:txBody>
      </p:sp>
      <p:sp>
        <p:nvSpPr>
          <p:cNvPr id="12" name="Rectangle 11">
            <a:extLst>
              <a:ext uri="{FF2B5EF4-FFF2-40B4-BE49-F238E27FC236}">
                <a16:creationId xmlns:a16="http://schemas.microsoft.com/office/drawing/2014/main" id="{C0F6A9EA-C2A7-7643-BEFA-B69BDBBB7604}"/>
              </a:ext>
            </a:extLst>
          </p:cNvPr>
          <p:cNvSpPr/>
          <p:nvPr/>
        </p:nvSpPr>
        <p:spPr>
          <a:xfrm>
            <a:off x="-8461" y="0"/>
            <a:ext cx="4293031" cy="6858000"/>
          </a:xfrm>
          <a:prstGeom prst="rect">
            <a:avLst/>
          </a:prstGeom>
          <a:solidFill>
            <a:schemeClr val="bg1"/>
          </a:solidFill>
          <a:ln>
            <a:noFill/>
          </a:ln>
          <a:effectLst>
            <a:outerShdw blurRad="203200" dist="38100" dir="2700000" sx="102000" sy="102000" algn="tl"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a:p>
        </p:txBody>
      </p:sp>
      <p:sp>
        <p:nvSpPr>
          <p:cNvPr id="2" name="Title 1">
            <a:extLst>
              <a:ext uri="{FF2B5EF4-FFF2-40B4-BE49-F238E27FC236}">
                <a16:creationId xmlns:a16="http://schemas.microsoft.com/office/drawing/2014/main" id="{AD4A3F56-6D27-1E48-8A26-B8A29496C759}"/>
              </a:ext>
            </a:extLst>
          </p:cNvPr>
          <p:cNvSpPr>
            <a:spLocks noGrp="1"/>
          </p:cNvSpPr>
          <p:nvPr>
            <p:ph type="title"/>
          </p:nvPr>
        </p:nvSpPr>
        <p:spPr>
          <a:xfrm>
            <a:off x="248478" y="440827"/>
            <a:ext cx="3576792" cy="5287670"/>
          </a:xfrm>
        </p:spPr>
        <p:txBody>
          <a:bodyPr lIns="90000" tIns="46800" anchor="ctr" anchorCtr="0">
            <a:normAutofit/>
          </a:bodyPr>
          <a:lstStyle>
            <a:lvl1pPr algn="r">
              <a:defRPr sz="4800">
                <a:solidFill>
                  <a:schemeClr val="tx1"/>
                </a:solidFill>
              </a:defRPr>
            </a:lvl1pPr>
          </a:lstStyle>
          <a:p>
            <a:r>
              <a:rPr lang="en-US"/>
              <a:t>Click to edit Master title style</a:t>
            </a:r>
            <a:endParaRPr lang="en-US" dirty="0"/>
          </a:p>
        </p:txBody>
      </p:sp>
      <p:pic>
        <p:nvPicPr>
          <p:cNvPr id="11" name="Picture 10">
            <a:extLst>
              <a:ext uri="{FF2B5EF4-FFF2-40B4-BE49-F238E27FC236}">
                <a16:creationId xmlns:a16="http://schemas.microsoft.com/office/drawing/2014/main" id="{7D733997-B744-5741-AA48-A516D079F165}"/>
              </a:ext>
            </a:extLst>
          </p:cNvPr>
          <p:cNvPicPr>
            <a:picLocks noChangeAspect="1"/>
          </p:cNvPicPr>
          <p:nvPr/>
        </p:nvPicPr>
        <p:blipFill>
          <a:blip r:embed="rId2"/>
          <a:stretch>
            <a:fillRect/>
          </a:stretch>
        </p:blipFill>
        <p:spPr>
          <a:xfrm>
            <a:off x="1915071" y="6116578"/>
            <a:ext cx="1712976" cy="300595"/>
          </a:xfrm>
          <a:prstGeom prst="rect">
            <a:avLst/>
          </a:prstGeom>
        </p:spPr>
      </p:pic>
    </p:spTree>
    <p:extLst>
      <p:ext uri="{BB962C8B-B14F-4D97-AF65-F5344CB8AC3E}">
        <p14:creationId xmlns:p14="http://schemas.microsoft.com/office/powerpoint/2010/main" val="4040434784"/>
      </p:ext>
    </p:extLst>
  </p:cSld>
  <p:clrMapOvr>
    <a:masterClrMapping/>
  </p:clrMapOvr>
  <p:extLst>
    <p:ext uri="{DCECCB84-F9BA-43D5-87BE-67443E8EF086}">
      <p15:sldGuideLst xmlns:p15="http://schemas.microsoft.com/office/powerpoint/2012/main">
        <p15:guide id="1" orient="horz" pos="2160">
          <p15:clr>
            <a:srgbClr val="FBAE40"/>
          </p15:clr>
        </p15:guide>
        <p15:guide id="2" pos="688">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Wide/Picture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41A2B92-027D-F549-8DC7-6258F32BA707}"/>
              </a:ext>
            </a:extLst>
          </p:cNvPr>
          <p:cNvSpPr/>
          <p:nvPr/>
        </p:nvSpPr>
        <p:spPr>
          <a:xfrm>
            <a:off x="-8461" y="-12272"/>
            <a:ext cx="12200461" cy="5290877"/>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E26C637-2CA2-9949-A9E1-2B55B6953881}"/>
              </a:ext>
            </a:extLst>
          </p:cNvPr>
          <p:cNvSpPr/>
          <p:nvPr/>
        </p:nvSpPr>
        <p:spPr>
          <a:xfrm>
            <a:off x="-8461" y="1236458"/>
            <a:ext cx="12200461" cy="5621541"/>
          </a:xfrm>
          <a:prstGeom prst="rect">
            <a:avLst/>
          </a:prstGeom>
          <a:solidFill>
            <a:schemeClr val="bg1"/>
          </a:solidFill>
          <a:ln>
            <a:noFill/>
          </a:ln>
          <a:effectLst>
            <a:outerShdw blurRad="203200" dist="38100" dir="16740000" sx="102000" sy="102000" algn="tl"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DC88E63C-7146-544E-B0BE-791D359D5399}"/>
              </a:ext>
            </a:extLst>
          </p:cNvPr>
          <p:cNvPicPr>
            <a:picLocks noChangeAspect="1"/>
          </p:cNvPicPr>
          <p:nvPr/>
        </p:nvPicPr>
        <p:blipFill>
          <a:blip r:embed="rId2"/>
          <a:stretch>
            <a:fillRect/>
          </a:stretch>
        </p:blipFill>
        <p:spPr>
          <a:xfrm>
            <a:off x="10477914" y="6363164"/>
            <a:ext cx="1428821" cy="250731"/>
          </a:xfrm>
          <a:prstGeom prst="rect">
            <a:avLst/>
          </a:prstGeom>
        </p:spPr>
      </p:pic>
      <p:sp>
        <p:nvSpPr>
          <p:cNvPr id="4" name="Content Placeholder 3">
            <a:extLst>
              <a:ext uri="{FF2B5EF4-FFF2-40B4-BE49-F238E27FC236}">
                <a16:creationId xmlns:a16="http://schemas.microsoft.com/office/drawing/2014/main" id="{8F846D6E-F249-794B-9469-535E1F9523E4}"/>
              </a:ext>
            </a:extLst>
          </p:cNvPr>
          <p:cNvSpPr>
            <a:spLocks noGrp="1"/>
          </p:cNvSpPr>
          <p:nvPr>
            <p:ph sz="half" idx="2"/>
          </p:nvPr>
        </p:nvSpPr>
        <p:spPr>
          <a:xfrm>
            <a:off x="551671" y="1582034"/>
            <a:ext cx="11355064" cy="4556442"/>
          </a:xfrm>
        </p:spPr>
        <p:txBody>
          <a:bodyPr lIns="90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6CB680E4-47F0-B04B-8CFD-4DC7948CCDF5}"/>
              </a:ext>
            </a:extLst>
          </p:cNvPr>
          <p:cNvSpPr>
            <a:spLocks noGrp="1"/>
          </p:cNvSpPr>
          <p:nvPr>
            <p:ph type="dt" sz="half" idx="10"/>
          </p:nvPr>
        </p:nvSpPr>
        <p:spPr>
          <a:xfrm>
            <a:off x="551671" y="6297757"/>
            <a:ext cx="2319338" cy="365125"/>
          </a:xfrm>
        </p:spPr>
        <p:txBody>
          <a:bodyPr anchor="b"/>
          <a:lstStyle/>
          <a:p>
            <a:fld id="{D5A58F4E-5899-4BF4-99EF-26786290567D}" type="datetime1">
              <a:rPr lang="en-US" smtClean="0"/>
              <a:t>2/5/24</a:t>
            </a:fld>
            <a:endParaRPr lang="en-US" dirty="0"/>
          </a:p>
        </p:txBody>
      </p:sp>
      <p:sp>
        <p:nvSpPr>
          <p:cNvPr id="6" name="Footer Placeholder 5">
            <a:extLst>
              <a:ext uri="{FF2B5EF4-FFF2-40B4-BE49-F238E27FC236}">
                <a16:creationId xmlns:a16="http://schemas.microsoft.com/office/drawing/2014/main" id="{1F799D2B-89B6-394F-87B5-671C3DF96D4D}"/>
              </a:ext>
            </a:extLst>
          </p:cNvPr>
          <p:cNvSpPr>
            <a:spLocks noGrp="1"/>
          </p:cNvSpPr>
          <p:nvPr>
            <p:ph type="ftr" sz="quarter" idx="11"/>
          </p:nvPr>
        </p:nvSpPr>
        <p:spPr>
          <a:xfrm>
            <a:off x="3312607" y="6297757"/>
            <a:ext cx="3479007" cy="365125"/>
          </a:xfrm>
        </p:spPr>
        <p:txBody>
          <a:bodyPr anchor="b"/>
          <a:lstStyle/>
          <a:p>
            <a:endParaRPr lang="en-US" dirty="0"/>
          </a:p>
        </p:txBody>
      </p:sp>
      <p:sp>
        <p:nvSpPr>
          <p:cNvPr id="7" name="Slide Number Placeholder 6">
            <a:extLst>
              <a:ext uri="{FF2B5EF4-FFF2-40B4-BE49-F238E27FC236}">
                <a16:creationId xmlns:a16="http://schemas.microsoft.com/office/drawing/2014/main" id="{714B2DE6-CD2C-0E43-BF69-7B8CF8E92D84}"/>
              </a:ext>
            </a:extLst>
          </p:cNvPr>
          <p:cNvSpPr>
            <a:spLocks noGrp="1"/>
          </p:cNvSpPr>
          <p:nvPr>
            <p:ph type="sldNum" sz="quarter" idx="12"/>
          </p:nvPr>
        </p:nvSpPr>
        <p:spPr>
          <a:xfrm>
            <a:off x="7233213" y="6297757"/>
            <a:ext cx="2319338" cy="365125"/>
          </a:xfrm>
        </p:spPr>
        <p:txBody>
          <a:bodyPr anchor="b"/>
          <a:lstStyle/>
          <a:p>
            <a:fld id="{D57F1E4F-1CFF-5643-939E-217C01CDF565}" type="slidenum">
              <a:rPr lang="en-US" smtClean="0"/>
              <a:pPr/>
              <a:t>‹#›</a:t>
            </a:fld>
            <a:endParaRPr lang="en-US" dirty="0"/>
          </a:p>
        </p:txBody>
      </p:sp>
      <p:sp>
        <p:nvSpPr>
          <p:cNvPr id="2" name="Title 1">
            <a:extLst>
              <a:ext uri="{FF2B5EF4-FFF2-40B4-BE49-F238E27FC236}">
                <a16:creationId xmlns:a16="http://schemas.microsoft.com/office/drawing/2014/main" id="{B496D1C9-5344-7049-9AB9-81143B5805D9}"/>
              </a:ext>
            </a:extLst>
          </p:cNvPr>
          <p:cNvSpPr>
            <a:spLocks noGrp="1"/>
          </p:cNvSpPr>
          <p:nvPr>
            <p:ph type="title"/>
          </p:nvPr>
        </p:nvSpPr>
        <p:spPr>
          <a:xfrm>
            <a:off x="551670" y="131133"/>
            <a:ext cx="11355063" cy="1105325"/>
          </a:xfrm>
        </p:spPr>
        <p:txBody>
          <a:bodyPr>
            <a:normAutofit/>
          </a:bodyPr>
          <a:lstStyle>
            <a:lvl1pPr>
              <a:defRPr sz="4800"/>
            </a:lvl1pPr>
          </a:lstStyle>
          <a:p>
            <a:r>
              <a:rPr lang="en-US"/>
              <a:t>Click to edit Master title style</a:t>
            </a:r>
            <a:endParaRPr lang="en-US" dirty="0"/>
          </a:p>
        </p:txBody>
      </p:sp>
    </p:spTree>
    <p:extLst>
      <p:ext uri="{BB962C8B-B14F-4D97-AF65-F5344CB8AC3E}">
        <p14:creationId xmlns:p14="http://schemas.microsoft.com/office/powerpoint/2010/main" val="994563886"/>
      </p:ext>
    </p:extLst>
  </p:cSld>
  <p:clrMapOvr>
    <a:masterClrMapping/>
  </p:clrMapOvr>
  <p:extLst>
    <p:ext uri="{DCECCB84-F9BA-43D5-87BE-67443E8EF086}">
      <p15:sldGuideLst xmlns:p15="http://schemas.microsoft.com/office/powerpoint/2012/main">
        <p15:guide id="1" orient="horz" pos="2160">
          <p15:clr>
            <a:srgbClr val="FBAE40"/>
          </p15:clr>
        </p15:guide>
        <p15:guide id="2" pos="46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41A2B92-027D-F549-8DC7-6258F32BA707}"/>
              </a:ext>
            </a:extLst>
          </p:cNvPr>
          <p:cNvSpPr/>
          <p:nvPr/>
        </p:nvSpPr>
        <p:spPr>
          <a:xfrm>
            <a:off x="-8461" y="-12272"/>
            <a:ext cx="12200461" cy="5290877"/>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E26C637-2CA2-9949-A9E1-2B55B6953881}"/>
              </a:ext>
            </a:extLst>
          </p:cNvPr>
          <p:cNvSpPr/>
          <p:nvPr/>
        </p:nvSpPr>
        <p:spPr>
          <a:xfrm>
            <a:off x="-8461" y="1236458"/>
            <a:ext cx="12200461" cy="5621541"/>
          </a:xfrm>
          <a:prstGeom prst="rect">
            <a:avLst/>
          </a:prstGeom>
          <a:solidFill>
            <a:schemeClr val="bg1"/>
          </a:solidFill>
          <a:ln>
            <a:noFill/>
          </a:ln>
          <a:effectLst>
            <a:outerShdw blurRad="203200" dist="38100" dir="16740000" sx="102000" sy="102000" algn="tl"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DC88E63C-7146-544E-B0BE-791D359D5399}"/>
              </a:ext>
            </a:extLst>
          </p:cNvPr>
          <p:cNvPicPr>
            <a:picLocks noChangeAspect="1"/>
          </p:cNvPicPr>
          <p:nvPr/>
        </p:nvPicPr>
        <p:blipFill>
          <a:blip r:embed="rId2"/>
          <a:stretch>
            <a:fillRect/>
          </a:stretch>
        </p:blipFill>
        <p:spPr>
          <a:xfrm>
            <a:off x="10477914" y="6363164"/>
            <a:ext cx="1428821" cy="250731"/>
          </a:xfrm>
          <a:prstGeom prst="rect">
            <a:avLst/>
          </a:prstGeom>
        </p:spPr>
      </p:pic>
      <p:sp>
        <p:nvSpPr>
          <p:cNvPr id="4" name="Content Placeholder 3">
            <a:extLst>
              <a:ext uri="{FF2B5EF4-FFF2-40B4-BE49-F238E27FC236}">
                <a16:creationId xmlns:a16="http://schemas.microsoft.com/office/drawing/2014/main" id="{8F846D6E-F249-794B-9469-535E1F9523E4}"/>
              </a:ext>
            </a:extLst>
          </p:cNvPr>
          <p:cNvSpPr>
            <a:spLocks noGrp="1"/>
          </p:cNvSpPr>
          <p:nvPr>
            <p:ph sz="half" idx="2"/>
          </p:nvPr>
        </p:nvSpPr>
        <p:spPr>
          <a:xfrm>
            <a:off x="551670" y="1588651"/>
            <a:ext cx="5508000" cy="4556442"/>
          </a:xfrm>
        </p:spPr>
        <p:txBody>
          <a:bodyPr lIns="90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6CB680E4-47F0-B04B-8CFD-4DC7948CCDF5}"/>
              </a:ext>
            </a:extLst>
          </p:cNvPr>
          <p:cNvSpPr>
            <a:spLocks noGrp="1"/>
          </p:cNvSpPr>
          <p:nvPr>
            <p:ph type="dt" sz="half" idx="10"/>
          </p:nvPr>
        </p:nvSpPr>
        <p:spPr>
          <a:xfrm>
            <a:off x="551671" y="6297757"/>
            <a:ext cx="2319338" cy="365125"/>
          </a:xfrm>
        </p:spPr>
        <p:txBody>
          <a:bodyPr anchor="b"/>
          <a:lstStyle/>
          <a:p>
            <a:fld id="{4747533E-1313-4F05-95B3-F4A7A581C58F}" type="datetime1">
              <a:rPr lang="en-US" smtClean="0"/>
              <a:t>2/5/24</a:t>
            </a:fld>
            <a:endParaRPr lang="en-US" dirty="0"/>
          </a:p>
        </p:txBody>
      </p:sp>
      <p:sp>
        <p:nvSpPr>
          <p:cNvPr id="6" name="Footer Placeholder 5">
            <a:extLst>
              <a:ext uri="{FF2B5EF4-FFF2-40B4-BE49-F238E27FC236}">
                <a16:creationId xmlns:a16="http://schemas.microsoft.com/office/drawing/2014/main" id="{1F799D2B-89B6-394F-87B5-671C3DF96D4D}"/>
              </a:ext>
            </a:extLst>
          </p:cNvPr>
          <p:cNvSpPr>
            <a:spLocks noGrp="1"/>
          </p:cNvSpPr>
          <p:nvPr>
            <p:ph type="ftr" sz="quarter" idx="11"/>
          </p:nvPr>
        </p:nvSpPr>
        <p:spPr>
          <a:xfrm>
            <a:off x="3312607" y="6297757"/>
            <a:ext cx="3479007" cy="365125"/>
          </a:xfrm>
        </p:spPr>
        <p:txBody>
          <a:bodyPr anchor="b"/>
          <a:lstStyle/>
          <a:p>
            <a:endParaRPr lang="en-US" dirty="0"/>
          </a:p>
        </p:txBody>
      </p:sp>
      <p:sp>
        <p:nvSpPr>
          <p:cNvPr id="7" name="Slide Number Placeholder 6">
            <a:extLst>
              <a:ext uri="{FF2B5EF4-FFF2-40B4-BE49-F238E27FC236}">
                <a16:creationId xmlns:a16="http://schemas.microsoft.com/office/drawing/2014/main" id="{714B2DE6-CD2C-0E43-BF69-7B8CF8E92D84}"/>
              </a:ext>
            </a:extLst>
          </p:cNvPr>
          <p:cNvSpPr>
            <a:spLocks noGrp="1"/>
          </p:cNvSpPr>
          <p:nvPr>
            <p:ph type="sldNum" sz="quarter" idx="12"/>
          </p:nvPr>
        </p:nvSpPr>
        <p:spPr>
          <a:xfrm>
            <a:off x="7233213" y="6297757"/>
            <a:ext cx="2319338" cy="365125"/>
          </a:xfrm>
        </p:spPr>
        <p:txBody>
          <a:bodyPr anchor="b"/>
          <a:lstStyle/>
          <a:p>
            <a:fld id="{D57F1E4F-1CFF-5643-939E-217C01CDF565}" type="slidenum">
              <a:rPr lang="en-US" smtClean="0"/>
              <a:pPr/>
              <a:t>‹#›</a:t>
            </a:fld>
            <a:endParaRPr lang="en-US" dirty="0"/>
          </a:p>
        </p:txBody>
      </p:sp>
      <p:sp>
        <p:nvSpPr>
          <p:cNvPr id="2" name="Title 1">
            <a:extLst>
              <a:ext uri="{FF2B5EF4-FFF2-40B4-BE49-F238E27FC236}">
                <a16:creationId xmlns:a16="http://schemas.microsoft.com/office/drawing/2014/main" id="{B496D1C9-5344-7049-9AB9-81143B5805D9}"/>
              </a:ext>
            </a:extLst>
          </p:cNvPr>
          <p:cNvSpPr>
            <a:spLocks noGrp="1"/>
          </p:cNvSpPr>
          <p:nvPr>
            <p:ph type="title"/>
          </p:nvPr>
        </p:nvSpPr>
        <p:spPr>
          <a:xfrm>
            <a:off x="551670" y="131133"/>
            <a:ext cx="11355063" cy="1105325"/>
          </a:xfrm>
        </p:spPr>
        <p:txBody>
          <a:bodyPr>
            <a:normAutofit/>
          </a:bodyPr>
          <a:lstStyle>
            <a:lvl1pPr>
              <a:defRPr sz="4800"/>
            </a:lvl1pPr>
          </a:lstStyle>
          <a:p>
            <a:r>
              <a:rPr lang="en-US"/>
              <a:t>Click to edit Master title style</a:t>
            </a:r>
            <a:endParaRPr lang="en-US" dirty="0"/>
          </a:p>
        </p:txBody>
      </p:sp>
      <p:sp>
        <p:nvSpPr>
          <p:cNvPr id="10" name="Content Placeholder 3">
            <a:extLst>
              <a:ext uri="{FF2B5EF4-FFF2-40B4-BE49-F238E27FC236}">
                <a16:creationId xmlns:a16="http://schemas.microsoft.com/office/drawing/2014/main" id="{44901950-5B56-9B4B-9196-414187BDEB97}"/>
              </a:ext>
            </a:extLst>
          </p:cNvPr>
          <p:cNvSpPr>
            <a:spLocks noGrp="1"/>
          </p:cNvSpPr>
          <p:nvPr>
            <p:ph sz="half" idx="13"/>
          </p:nvPr>
        </p:nvSpPr>
        <p:spPr>
          <a:xfrm>
            <a:off x="6371835" y="1588651"/>
            <a:ext cx="5508000" cy="4556442"/>
          </a:xfrm>
        </p:spPr>
        <p:txBody>
          <a:bodyPr lIns="90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25031935"/>
      </p:ext>
    </p:extLst>
  </p:cSld>
  <p:clrMapOvr>
    <a:masterClrMapping/>
  </p:clrMapOvr>
  <p:extLst>
    <p:ext uri="{DCECCB84-F9BA-43D5-87BE-67443E8EF086}">
      <p15:sldGuideLst xmlns:p15="http://schemas.microsoft.com/office/powerpoint/2012/main">
        <p15:guide id="1" orient="horz" pos="2160">
          <p15:clr>
            <a:srgbClr val="FBAE40"/>
          </p15:clr>
        </p15:guide>
        <p15:guide id="2" pos="46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A4D7538-5F79-6244-8BAE-06CD970E45AE}"/>
              </a:ext>
            </a:extLst>
          </p:cNvPr>
          <p:cNvSpPr>
            <a:spLocks noGrp="1"/>
          </p:cNvSpPr>
          <p:nvPr>
            <p:ph type="dt" sz="half" idx="10"/>
          </p:nvPr>
        </p:nvSpPr>
        <p:spPr/>
        <p:txBody>
          <a:bodyPr/>
          <a:lstStyle/>
          <a:p>
            <a:fld id="{1C75D2AB-E86E-4E86-BACD-D117C65B7C9C}" type="datetime1">
              <a:rPr lang="en-US" smtClean="0"/>
              <a:t>2/5/24</a:t>
            </a:fld>
            <a:endParaRPr lang="en-US" dirty="0"/>
          </a:p>
        </p:txBody>
      </p:sp>
      <p:sp>
        <p:nvSpPr>
          <p:cNvPr id="3" name="Footer Placeholder 2">
            <a:extLst>
              <a:ext uri="{FF2B5EF4-FFF2-40B4-BE49-F238E27FC236}">
                <a16:creationId xmlns:a16="http://schemas.microsoft.com/office/drawing/2014/main" id="{3CEB099F-84DD-7741-A646-247138C6ED61}"/>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0634FB99-1B8A-2B4E-A2D8-95910992C248}"/>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160790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Alt title slid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7A88BA71-F943-7144-8291-BFDC463961DE}"/>
              </a:ext>
            </a:extLst>
          </p:cNvPr>
          <p:cNvPicPr>
            <a:picLocks noChangeAspect="1"/>
          </p:cNvPicPr>
          <p:nvPr/>
        </p:nvPicPr>
        <p:blipFill rotWithShape="1">
          <a:blip r:embed="rId2">
            <a:alphaModFix amt="97000"/>
            <a:extLst>
              <a:ext uri="{BEBA8EAE-BF5A-486C-A8C5-ECC9F3942E4B}">
                <a14:imgProps xmlns:a14="http://schemas.microsoft.com/office/drawing/2010/main">
                  <a14:imgLayer r:embed="rId3">
                    <a14:imgEffect>
                      <a14:sharpenSoften amount="-43000"/>
                    </a14:imgEffect>
                  </a14:imgLayer>
                </a14:imgProps>
              </a:ext>
            </a:extLst>
          </a:blip>
          <a:srcRect b="24970"/>
          <a:stretch/>
        </p:blipFill>
        <p:spPr>
          <a:xfrm>
            <a:off x="1" y="0"/>
            <a:ext cx="12192000" cy="6858000"/>
          </a:xfrm>
          <a:prstGeom prst="rect">
            <a:avLst/>
          </a:prstGeom>
        </p:spPr>
      </p:pic>
      <p:sp>
        <p:nvSpPr>
          <p:cNvPr id="15" name="Rectangle 14">
            <a:extLst>
              <a:ext uri="{FF2B5EF4-FFF2-40B4-BE49-F238E27FC236}">
                <a16:creationId xmlns:a16="http://schemas.microsoft.com/office/drawing/2014/main" id="{D9F98486-DCCD-FF44-8EF3-D2182B79B1CF}"/>
              </a:ext>
            </a:extLst>
          </p:cNvPr>
          <p:cNvSpPr/>
          <p:nvPr/>
        </p:nvSpPr>
        <p:spPr>
          <a:xfrm>
            <a:off x="0" y="5596856"/>
            <a:ext cx="12192000" cy="1261143"/>
          </a:xfrm>
          <a:prstGeom prst="rect">
            <a:avLst/>
          </a:pr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788E417D-2A1A-9A4A-A871-99CF87E6A73D}"/>
              </a:ext>
            </a:extLst>
          </p:cNvPr>
          <p:cNvPicPr>
            <a:picLocks noChangeAspect="1"/>
          </p:cNvPicPr>
          <p:nvPr/>
        </p:nvPicPr>
        <p:blipFill>
          <a:blip r:embed="rId4"/>
          <a:stretch>
            <a:fillRect/>
          </a:stretch>
        </p:blipFill>
        <p:spPr>
          <a:xfrm>
            <a:off x="1423438" y="6175704"/>
            <a:ext cx="2156670" cy="378455"/>
          </a:xfrm>
          <a:prstGeom prst="rect">
            <a:avLst/>
          </a:prstGeom>
        </p:spPr>
      </p:pic>
      <p:sp>
        <p:nvSpPr>
          <p:cNvPr id="20" name="TextBox 19">
            <a:extLst>
              <a:ext uri="{FF2B5EF4-FFF2-40B4-BE49-F238E27FC236}">
                <a16:creationId xmlns:a16="http://schemas.microsoft.com/office/drawing/2014/main" id="{A10D0ED8-F780-E94A-80A3-42700BC94782}"/>
              </a:ext>
            </a:extLst>
          </p:cNvPr>
          <p:cNvSpPr txBox="1"/>
          <p:nvPr/>
        </p:nvSpPr>
        <p:spPr>
          <a:xfrm>
            <a:off x="7715522" y="6288723"/>
            <a:ext cx="4221412" cy="276999"/>
          </a:xfrm>
          <a:prstGeom prst="rect">
            <a:avLst/>
          </a:prstGeom>
          <a:noFill/>
        </p:spPr>
        <p:txBody>
          <a:bodyPr wrap="square" rtlCol="0">
            <a:spAutoFit/>
          </a:bodyPr>
          <a:lstStyle/>
          <a:p>
            <a:r>
              <a:rPr lang="en-GB" sz="1200" u="sng" dirty="0">
                <a:solidFill>
                  <a:schemeClr val="tx1">
                    <a:lumMod val="75000"/>
                    <a:lumOff val="25000"/>
                  </a:schemeClr>
                </a:solidFill>
                <a:latin typeface="Open Sans Light" panose="020B0306030504020204" pitchFamily="34" charset="0"/>
                <a:ea typeface="Open Sans Light" panose="020B0306030504020204" pitchFamily="34" charset="0"/>
                <a:cs typeface="Open Sans Light" panose="020B0306030504020204" pitchFamily="34" charset="0"/>
                <a:hlinkClick r:id="rId5">
                  <a:extLst>
                    <a:ext uri="{A12FA001-AC4F-418D-AE19-62706E023703}">
                      <ahyp:hlinkClr xmlns:ahyp="http://schemas.microsoft.com/office/drawing/2018/hyperlinkcolor" val="tx"/>
                    </a:ext>
                  </a:extLst>
                </a:hlinkClick>
              </a:rPr>
              <a:t>Creative Commons Attribution-ShareAlike 4.0 International</a:t>
            </a:r>
            <a:endParaRPr lang="en-GB" sz="1200" dirty="0">
              <a:solidFill>
                <a:schemeClr val="tx1">
                  <a:lumMod val="75000"/>
                  <a:lumOff val="25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cxnSp>
        <p:nvCxnSpPr>
          <p:cNvPr id="21" name="Straight Connector 20">
            <a:extLst>
              <a:ext uri="{FF2B5EF4-FFF2-40B4-BE49-F238E27FC236}">
                <a16:creationId xmlns:a16="http://schemas.microsoft.com/office/drawing/2014/main" id="{216B3B19-201F-7348-A518-8545BF991447}"/>
              </a:ext>
            </a:extLst>
          </p:cNvPr>
          <p:cNvCxnSpPr>
            <a:cxnSpLocks/>
          </p:cNvCxnSpPr>
          <p:nvPr/>
        </p:nvCxnSpPr>
        <p:spPr>
          <a:xfrm>
            <a:off x="1436317" y="1563370"/>
            <a:ext cx="0" cy="2527108"/>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BD42AF42-10B0-9A48-9571-3C829913E97D}"/>
              </a:ext>
            </a:extLst>
          </p:cNvPr>
          <p:cNvSpPr>
            <a:spLocks noGrp="1"/>
          </p:cNvSpPr>
          <p:nvPr>
            <p:ph type="dt" sz="half" idx="10"/>
          </p:nvPr>
        </p:nvSpPr>
        <p:spPr>
          <a:xfrm>
            <a:off x="5497863" y="6244659"/>
            <a:ext cx="2090738" cy="365125"/>
          </a:xfrm>
        </p:spPr>
        <p:txBody>
          <a:bodyPr/>
          <a:lstStyle/>
          <a:p>
            <a:fld id="{55F1148F-F06A-4418-BEA2-6E1737C7F1B3}" type="datetime1">
              <a:rPr lang="en-US" smtClean="0"/>
              <a:t>2/5/24</a:t>
            </a:fld>
            <a:endParaRPr lang="en-US" dirty="0"/>
          </a:p>
        </p:txBody>
      </p:sp>
      <p:sp>
        <p:nvSpPr>
          <p:cNvPr id="13" name="Title 1">
            <a:extLst>
              <a:ext uri="{FF2B5EF4-FFF2-40B4-BE49-F238E27FC236}">
                <a16:creationId xmlns:a16="http://schemas.microsoft.com/office/drawing/2014/main" id="{1A1FD96B-0733-A745-B2F3-D83FFA10E757}"/>
              </a:ext>
            </a:extLst>
          </p:cNvPr>
          <p:cNvSpPr>
            <a:spLocks noGrp="1"/>
          </p:cNvSpPr>
          <p:nvPr>
            <p:ph type="title"/>
          </p:nvPr>
        </p:nvSpPr>
        <p:spPr>
          <a:xfrm>
            <a:off x="1966363" y="1231184"/>
            <a:ext cx="7334800" cy="2141463"/>
          </a:xfrm>
          <a:ln>
            <a:noFill/>
          </a:ln>
        </p:spPr>
        <p:txBody>
          <a:bodyPr anchor="b" anchorCtr="0">
            <a:normAutofit/>
          </a:bodyPr>
          <a:lstStyle>
            <a:lvl1pPr>
              <a:defRPr lang="en-US" sz="6600" dirty="0">
                <a:solidFill>
                  <a:schemeClr val="bg1"/>
                </a:solidFill>
              </a:defRPr>
            </a:lvl1pPr>
          </a:lstStyle>
          <a:p>
            <a:pPr marL="0" lvl="0"/>
            <a:r>
              <a:rPr lang="en-US"/>
              <a:t>Click to edit Master title style</a:t>
            </a:r>
            <a:endParaRPr lang="en-US" dirty="0"/>
          </a:p>
        </p:txBody>
      </p:sp>
      <p:sp>
        <p:nvSpPr>
          <p:cNvPr id="18" name="Subtitle 2">
            <a:extLst>
              <a:ext uri="{FF2B5EF4-FFF2-40B4-BE49-F238E27FC236}">
                <a16:creationId xmlns:a16="http://schemas.microsoft.com/office/drawing/2014/main" id="{6BC9B6C1-E06A-CF4D-86E9-868F84120AC3}"/>
              </a:ext>
            </a:extLst>
          </p:cNvPr>
          <p:cNvSpPr>
            <a:spLocks noGrp="1"/>
          </p:cNvSpPr>
          <p:nvPr>
            <p:ph type="subTitle" idx="1"/>
          </p:nvPr>
        </p:nvSpPr>
        <p:spPr>
          <a:xfrm>
            <a:off x="1945343" y="3589573"/>
            <a:ext cx="7355820" cy="569067"/>
          </a:xfrm>
        </p:spPr>
        <p:txBody>
          <a:bodyPr>
            <a:noAutofit/>
          </a:bodyPr>
          <a:lstStyle>
            <a:lvl1pPr marL="0" indent="0" algn="l">
              <a:buNone/>
              <a:defRPr sz="32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503442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childTnLst>
                                </p:cTn>
                              </p:par>
                            </p:childTnLst>
                          </p:cTn>
                        </p:par>
                        <p:par>
                          <p:cTn id="8" fill="hold">
                            <p:stCondLst>
                              <p:cond delay="2000"/>
                            </p:stCondLst>
                            <p:childTnLst>
                              <p:par>
                                <p:cTn id="9" presetID="22" presetClass="entr" presetSubtype="1"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wipe(up)">
                                      <p:cBhvr>
                                        <p:cTn id="11" dur="500"/>
                                        <p:tgtEl>
                                          <p:spTgt spid="21"/>
                                        </p:tgtEl>
                                      </p:cBhvr>
                                    </p:animEffect>
                                  </p:childTnLst>
                                </p:cTn>
                              </p:par>
                            </p:childTnLst>
                          </p:cTn>
                        </p:par>
                        <p:par>
                          <p:cTn id="12" fill="hold">
                            <p:stCondLst>
                              <p:cond delay="2500"/>
                            </p:stCondLst>
                            <p:childTnLst>
                              <p:par>
                                <p:cTn id="13" presetID="10" presetClass="entr" presetSubtype="0" fill="hold" grpId="0" nodeType="afterEffect">
                                  <p:stCondLst>
                                    <p:cond delay="100"/>
                                  </p:stCondLst>
                                  <p:childTnLst>
                                    <p:set>
                                      <p:cBhvr>
                                        <p:cTn id="14" dur="1" fill="hold">
                                          <p:stCondLst>
                                            <p:cond delay="0"/>
                                          </p:stCondLst>
                                        </p:cTn>
                                        <p:tgtEl>
                                          <p:spTgt spid="18">
                                            <p:txEl>
                                              <p:pRg st="0" end="0"/>
                                            </p:txEl>
                                          </p:spTgt>
                                        </p:tgtEl>
                                        <p:attrNameLst>
                                          <p:attrName>style.visibility</p:attrName>
                                        </p:attrNameLst>
                                      </p:cBhvr>
                                      <p:to>
                                        <p:strVal val="visible"/>
                                      </p:to>
                                    </p:set>
                                    <p:animEffect transition="in" filter="fade">
                                      <p:cBhvr>
                                        <p:cTn id="15" dur="10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8" grpId="0" build="p"/>
    </p:bldLst>
  </p:timing>
  <p:extLst>
    <p:ext uri="{DCECCB84-F9BA-43D5-87BE-67443E8EF086}">
      <p15:sldGuideLst xmlns:p15="http://schemas.microsoft.com/office/powerpoint/2012/main">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Webinar info slid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7A88BA71-F943-7144-8291-BFDC463961DE}"/>
              </a:ext>
            </a:extLst>
          </p:cNvPr>
          <p:cNvPicPr>
            <a:picLocks noChangeAspect="1"/>
          </p:cNvPicPr>
          <p:nvPr/>
        </p:nvPicPr>
        <p:blipFill rotWithShape="1">
          <a:blip r:embed="rId2">
            <a:alphaModFix amt="97000"/>
            <a:extLst>
              <a:ext uri="{BEBA8EAE-BF5A-486C-A8C5-ECC9F3942E4B}">
                <a14:imgProps xmlns:a14="http://schemas.microsoft.com/office/drawing/2010/main">
                  <a14:imgLayer r:embed="rId3">
                    <a14:imgEffect>
                      <a14:sharpenSoften amount="-43000"/>
                    </a14:imgEffect>
                  </a14:imgLayer>
                </a14:imgProps>
              </a:ext>
            </a:extLst>
          </a:blip>
          <a:srcRect b="24970"/>
          <a:stretch/>
        </p:blipFill>
        <p:spPr>
          <a:xfrm>
            <a:off x="1" y="0"/>
            <a:ext cx="12192000" cy="6858000"/>
          </a:xfrm>
          <a:prstGeom prst="rect">
            <a:avLst/>
          </a:prstGeom>
        </p:spPr>
      </p:pic>
      <p:sp>
        <p:nvSpPr>
          <p:cNvPr id="15" name="Rectangle 14">
            <a:extLst>
              <a:ext uri="{FF2B5EF4-FFF2-40B4-BE49-F238E27FC236}">
                <a16:creationId xmlns:a16="http://schemas.microsoft.com/office/drawing/2014/main" id="{D9F98486-DCCD-FF44-8EF3-D2182B79B1CF}"/>
              </a:ext>
            </a:extLst>
          </p:cNvPr>
          <p:cNvSpPr/>
          <p:nvPr/>
        </p:nvSpPr>
        <p:spPr>
          <a:xfrm>
            <a:off x="0" y="5596856"/>
            <a:ext cx="12192000" cy="1261143"/>
          </a:xfrm>
          <a:prstGeom prst="rect">
            <a:avLst/>
          </a:pr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A10D0ED8-F780-E94A-80A3-42700BC94782}"/>
              </a:ext>
            </a:extLst>
          </p:cNvPr>
          <p:cNvSpPr txBox="1"/>
          <p:nvPr/>
        </p:nvSpPr>
        <p:spPr>
          <a:xfrm>
            <a:off x="7715522" y="6288723"/>
            <a:ext cx="4221412" cy="276999"/>
          </a:xfrm>
          <a:prstGeom prst="rect">
            <a:avLst/>
          </a:prstGeom>
          <a:noFill/>
        </p:spPr>
        <p:txBody>
          <a:bodyPr wrap="square" rtlCol="0">
            <a:spAutoFit/>
          </a:bodyPr>
          <a:lstStyle/>
          <a:p>
            <a:r>
              <a:rPr lang="en-GB" sz="1200" u="sng" dirty="0">
                <a:solidFill>
                  <a:schemeClr val="tx1">
                    <a:lumMod val="75000"/>
                    <a:lumOff val="25000"/>
                  </a:schemeClr>
                </a:solidFill>
                <a:latin typeface="Open Sans Light" panose="020B0306030504020204" pitchFamily="34" charset="0"/>
                <a:ea typeface="Open Sans Light" panose="020B0306030504020204" pitchFamily="34" charset="0"/>
                <a:cs typeface="Open Sans Light" panose="020B0306030504020204" pitchFamily="34" charset="0"/>
                <a:hlinkClick r:id="rId4">
                  <a:extLst>
                    <a:ext uri="{A12FA001-AC4F-418D-AE19-62706E023703}">
                      <ahyp:hlinkClr xmlns:ahyp="http://schemas.microsoft.com/office/drawing/2018/hyperlinkcolor" val="tx"/>
                    </a:ext>
                  </a:extLst>
                </a:hlinkClick>
              </a:rPr>
              <a:t>Creative Commons Attribution-ShareAlike 4.0 International</a:t>
            </a:r>
            <a:endParaRPr lang="en-GB" sz="1200" dirty="0">
              <a:solidFill>
                <a:schemeClr val="tx1">
                  <a:lumMod val="75000"/>
                  <a:lumOff val="25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cxnSp>
        <p:nvCxnSpPr>
          <p:cNvPr id="21" name="Straight Connector 20">
            <a:extLst>
              <a:ext uri="{FF2B5EF4-FFF2-40B4-BE49-F238E27FC236}">
                <a16:creationId xmlns:a16="http://schemas.microsoft.com/office/drawing/2014/main" id="{216B3B19-201F-7348-A518-8545BF991447}"/>
              </a:ext>
            </a:extLst>
          </p:cNvPr>
          <p:cNvCxnSpPr>
            <a:cxnSpLocks/>
          </p:cNvCxnSpPr>
          <p:nvPr/>
        </p:nvCxnSpPr>
        <p:spPr>
          <a:xfrm>
            <a:off x="1436317" y="1415086"/>
            <a:ext cx="0" cy="3256806"/>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BD42AF42-10B0-9A48-9571-3C829913E97D}"/>
              </a:ext>
            </a:extLst>
          </p:cNvPr>
          <p:cNvSpPr>
            <a:spLocks noGrp="1"/>
          </p:cNvSpPr>
          <p:nvPr>
            <p:ph type="dt" sz="half" idx="10"/>
          </p:nvPr>
        </p:nvSpPr>
        <p:spPr>
          <a:xfrm>
            <a:off x="5497863" y="6244659"/>
            <a:ext cx="2090738" cy="365125"/>
          </a:xfrm>
        </p:spPr>
        <p:txBody>
          <a:bodyPr/>
          <a:lstStyle/>
          <a:p>
            <a:fld id="{B61BEF0D-F0BB-DE4B-95CE-6DB70DBA9567}" type="datetimeFigureOut">
              <a:rPr lang="en-US" smtClean="0"/>
              <a:pPr/>
              <a:t>2/5/24</a:t>
            </a:fld>
            <a:endParaRPr lang="en-US" dirty="0"/>
          </a:p>
        </p:txBody>
      </p:sp>
      <p:sp>
        <p:nvSpPr>
          <p:cNvPr id="13" name="Title 1">
            <a:extLst>
              <a:ext uri="{FF2B5EF4-FFF2-40B4-BE49-F238E27FC236}">
                <a16:creationId xmlns:a16="http://schemas.microsoft.com/office/drawing/2014/main" id="{1A1FD96B-0733-A745-B2F3-D83FFA10E757}"/>
              </a:ext>
            </a:extLst>
          </p:cNvPr>
          <p:cNvSpPr>
            <a:spLocks noGrp="1"/>
          </p:cNvSpPr>
          <p:nvPr>
            <p:ph type="title"/>
          </p:nvPr>
        </p:nvSpPr>
        <p:spPr>
          <a:xfrm>
            <a:off x="1966363" y="1082900"/>
            <a:ext cx="7334800" cy="2141463"/>
          </a:xfrm>
          <a:ln>
            <a:noFill/>
          </a:ln>
        </p:spPr>
        <p:txBody>
          <a:bodyPr anchor="b" anchorCtr="0">
            <a:normAutofit/>
          </a:bodyPr>
          <a:lstStyle>
            <a:lvl1pPr>
              <a:defRPr lang="en-US" sz="6600" dirty="0">
                <a:solidFill>
                  <a:schemeClr val="bg1"/>
                </a:solidFill>
              </a:defRPr>
            </a:lvl1pPr>
          </a:lstStyle>
          <a:p>
            <a:pPr marL="0" lvl="0"/>
            <a:r>
              <a:rPr lang="en-US"/>
              <a:t>Click to edit Master title style</a:t>
            </a:r>
            <a:endParaRPr lang="en-US" dirty="0"/>
          </a:p>
        </p:txBody>
      </p:sp>
      <p:sp>
        <p:nvSpPr>
          <p:cNvPr id="18" name="Subtitle 2">
            <a:extLst>
              <a:ext uri="{FF2B5EF4-FFF2-40B4-BE49-F238E27FC236}">
                <a16:creationId xmlns:a16="http://schemas.microsoft.com/office/drawing/2014/main" id="{6BC9B6C1-E06A-CF4D-86E9-868F84120AC3}"/>
              </a:ext>
            </a:extLst>
          </p:cNvPr>
          <p:cNvSpPr>
            <a:spLocks noGrp="1"/>
          </p:cNvSpPr>
          <p:nvPr>
            <p:ph type="subTitle" idx="1"/>
          </p:nvPr>
        </p:nvSpPr>
        <p:spPr>
          <a:xfrm>
            <a:off x="1945343" y="3441289"/>
            <a:ext cx="7355820" cy="569067"/>
          </a:xfrm>
        </p:spPr>
        <p:txBody>
          <a:bodyPr>
            <a:noAutofit/>
          </a:bodyPr>
          <a:lstStyle>
            <a:lvl1pPr marL="0" indent="0" algn="l">
              <a:buNone/>
              <a:defRPr sz="32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Text Placeholder 4">
            <a:extLst>
              <a:ext uri="{FF2B5EF4-FFF2-40B4-BE49-F238E27FC236}">
                <a16:creationId xmlns:a16="http://schemas.microsoft.com/office/drawing/2014/main" id="{47FD64E2-89D0-4642-B183-0B59063B4DED}"/>
              </a:ext>
            </a:extLst>
          </p:cNvPr>
          <p:cNvSpPr>
            <a:spLocks noGrp="1"/>
          </p:cNvSpPr>
          <p:nvPr>
            <p:ph type="body" sz="quarter" idx="11"/>
          </p:nvPr>
        </p:nvSpPr>
        <p:spPr>
          <a:xfrm>
            <a:off x="1966913" y="4192487"/>
            <a:ext cx="7334250" cy="569912"/>
          </a:xfrm>
        </p:spPr>
        <p:txBody>
          <a:bodyPr vert="horz" lIns="91440" tIns="45720" rIns="91440" bIns="45720" rtlCol="0">
            <a:noAutofit/>
          </a:bodyPr>
          <a:lstStyle>
            <a:lvl1pPr marL="0" indent="0">
              <a:buNone/>
              <a:defRPr lang="en-GB" sz="3200" dirty="0">
                <a:solidFill>
                  <a:schemeClr val="bg1"/>
                </a:solidFill>
              </a:defRPr>
            </a:lvl1pPr>
          </a:lstStyle>
          <a:p>
            <a:pPr marL="228600" lvl="0" indent="-228600"/>
            <a:r>
              <a:rPr lang="en-US"/>
              <a:t>Click to edit Master text styles</a:t>
            </a:r>
          </a:p>
        </p:txBody>
      </p:sp>
      <p:sp>
        <p:nvSpPr>
          <p:cNvPr id="11" name="TextBox 10">
            <a:extLst>
              <a:ext uri="{FF2B5EF4-FFF2-40B4-BE49-F238E27FC236}">
                <a16:creationId xmlns:a16="http://schemas.microsoft.com/office/drawing/2014/main" id="{73AE5F96-E694-C044-90F3-FB3FEC110F9D}"/>
              </a:ext>
            </a:extLst>
          </p:cNvPr>
          <p:cNvSpPr txBox="1"/>
          <p:nvPr userDrawn="1"/>
        </p:nvSpPr>
        <p:spPr>
          <a:xfrm>
            <a:off x="1312150" y="6018967"/>
            <a:ext cx="2432076" cy="707886"/>
          </a:xfrm>
          <a:prstGeom prst="rect">
            <a:avLst/>
          </a:prstGeom>
          <a:noFill/>
        </p:spPr>
        <p:txBody>
          <a:bodyPr wrap="none" rtlCol="0">
            <a:spAutoFit/>
          </a:bodyPr>
          <a:lstStyle/>
          <a:p>
            <a:r>
              <a:rPr lang="en-GB" sz="4000" b="1" i="0" dirty="0">
                <a:solidFill>
                  <a:srgbClr val="D2222A"/>
                </a:solidFill>
                <a:latin typeface="Open Sans" panose="020B0606030504020204" pitchFamily="34" charset="0"/>
                <a:ea typeface="Open Sans" panose="020B0606030504020204" pitchFamily="34" charset="0"/>
                <a:cs typeface="Open Sans" panose="020B0606030504020204" pitchFamily="34" charset="0"/>
              </a:rPr>
              <a:t>Stats4SD</a:t>
            </a:r>
          </a:p>
        </p:txBody>
      </p:sp>
    </p:spTree>
    <p:extLst>
      <p:ext uri="{BB962C8B-B14F-4D97-AF65-F5344CB8AC3E}">
        <p14:creationId xmlns:p14="http://schemas.microsoft.com/office/powerpoint/2010/main" val="2638849065"/>
      </p:ext>
    </p:extLst>
  </p:cSld>
  <p:clrMapOvr>
    <a:masterClrMapping/>
  </p:clrMapOvr>
  <p:extLst>
    <p:ext uri="{DCECCB84-F9BA-43D5-87BE-67443E8EF086}">
      <p15:sldGuideLst xmlns:p15="http://schemas.microsoft.com/office/powerpoint/2012/main">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End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9569B09-30A1-BF42-9AC9-A41617EC0C41}"/>
              </a:ext>
            </a:extLst>
          </p:cNvPr>
          <p:cNvPicPr>
            <a:picLocks noChangeAspect="1"/>
          </p:cNvPicPr>
          <p:nvPr userDrawn="1"/>
        </p:nvPicPr>
        <p:blipFill rotWithShape="1">
          <a:blip r:embed="rId2">
            <a:alphaModFix amt="97000"/>
            <a:extLst>
              <a:ext uri="{BEBA8EAE-BF5A-486C-A8C5-ECC9F3942E4B}">
                <a14:imgProps xmlns:a14="http://schemas.microsoft.com/office/drawing/2010/main">
                  <a14:imgLayer r:embed="rId3">
                    <a14:imgEffect>
                      <a14:sharpenSoften amount="-55000"/>
                    </a14:imgEffect>
                    <a14:imgEffect>
                      <a14:brightnessContrast bright="-12000"/>
                    </a14:imgEffect>
                  </a14:imgLayer>
                </a14:imgProps>
              </a:ext>
            </a:extLst>
          </a:blip>
          <a:srcRect b="24970"/>
          <a:stretch/>
        </p:blipFill>
        <p:spPr>
          <a:xfrm>
            <a:off x="1" y="0"/>
            <a:ext cx="12192000" cy="6858000"/>
          </a:xfrm>
          <a:prstGeom prst="rect">
            <a:avLst/>
          </a:prstGeom>
        </p:spPr>
      </p:pic>
      <p:sp>
        <p:nvSpPr>
          <p:cNvPr id="7" name="Rectangle 6">
            <a:extLst>
              <a:ext uri="{FF2B5EF4-FFF2-40B4-BE49-F238E27FC236}">
                <a16:creationId xmlns:a16="http://schemas.microsoft.com/office/drawing/2014/main" id="{F2AE17C0-B662-534D-9D8E-374BDD40D1EC}"/>
              </a:ext>
            </a:extLst>
          </p:cNvPr>
          <p:cNvSpPr/>
          <p:nvPr userDrawn="1"/>
        </p:nvSpPr>
        <p:spPr>
          <a:xfrm>
            <a:off x="2783632" y="0"/>
            <a:ext cx="9408367" cy="6857999"/>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93974A12-DDA2-FB49-95AB-04F917955AC5}"/>
              </a:ext>
            </a:extLst>
          </p:cNvPr>
          <p:cNvSpPr txBox="1"/>
          <p:nvPr userDrawn="1"/>
        </p:nvSpPr>
        <p:spPr>
          <a:xfrm>
            <a:off x="3363266" y="6309320"/>
            <a:ext cx="8071187" cy="276999"/>
          </a:xfrm>
          <a:prstGeom prst="rect">
            <a:avLst/>
          </a:prstGeom>
          <a:noFill/>
        </p:spPr>
        <p:txBody>
          <a:bodyPr wrap="square" rtlCol="0">
            <a:spAutoFit/>
          </a:bodyPr>
          <a:lstStyle/>
          <a:p>
            <a:pPr>
              <a:spcBef>
                <a:spcPts val="0"/>
              </a:spcBef>
              <a:spcAft>
                <a:spcPts val="400"/>
              </a:spcAft>
            </a:pPr>
            <a:r>
              <a:rPr lang="en-GB" sz="1200" dirty="0">
                <a:solidFill>
                  <a:schemeClr val="tx1">
                    <a:lumMod val="75000"/>
                    <a:lumOff val="25000"/>
                  </a:schemeClr>
                </a:solidFill>
                <a:latin typeface="Open Sans Light" panose="020B0306030504020204" pitchFamily="34" charset="0"/>
                <a:ea typeface="Open Sans Light" panose="020B0306030504020204" pitchFamily="34" charset="0"/>
                <a:cs typeface="Open Sans Light" panose="020B0306030504020204" pitchFamily="34" charset="0"/>
              </a:rPr>
              <a:t>© </a:t>
            </a:r>
            <a:fld id="{EE89269B-7EA9-BA4D-9995-048642ABEEF8}" type="datetimeyyyy">
              <a:rPr lang="en-GB" sz="1200" smtClean="0">
                <a:solidFill>
                  <a:schemeClr val="tx1">
                    <a:lumMod val="75000"/>
                    <a:lumOff val="25000"/>
                  </a:schemeClr>
                </a:solidFill>
                <a:latin typeface="Open Sans Light" panose="020B0306030504020204" pitchFamily="34" charset="0"/>
                <a:ea typeface="Open Sans Light" panose="020B0306030504020204" pitchFamily="34" charset="0"/>
                <a:cs typeface="Open Sans Light" panose="020B0306030504020204" pitchFamily="34" charset="0"/>
              </a:rPr>
              <a:t>2024</a:t>
            </a:fld>
            <a:r>
              <a:rPr lang="en-GB" sz="1200" dirty="0">
                <a:solidFill>
                  <a:schemeClr val="tx1">
                    <a:lumMod val="75000"/>
                    <a:lumOff val="25000"/>
                  </a:schemeClr>
                </a:solidFill>
                <a:latin typeface="Open Sans Light" panose="020B0306030504020204" pitchFamily="34" charset="0"/>
                <a:ea typeface="Open Sans Light" panose="020B0306030504020204" pitchFamily="34" charset="0"/>
                <a:cs typeface="Open Sans Light" panose="020B0306030504020204" pitchFamily="34" charset="0"/>
              </a:rPr>
              <a:t> Statistics for Sustainable Development  </a:t>
            </a:r>
            <a:r>
              <a:rPr lang="en-GB" sz="1200" u="sng" dirty="0">
                <a:solidFill>
                  <a:schemeClr val="tx1">
                    <a:lumMod val="75000"/>
                    <a:lumOff val="25000"/>
                  </a:schemeClr>
                </a:solidFill>
                <a:latin typeface="Open Sans Light" panose="020B0306030504020204" pitchFamily="34" charset="0"/>
                <a:ea typeface="Open Sans Light" panose="020B0306030504020204" pitchFamily="34" charset="0"/>
                <a:cs typeface="Open Sans Light" panose="020B0306030504020204" pitchFamily="34" charset="0"/>
                <a:hlinkClick r:id="rId4">
                  <a:extLst>
                    <a:ext uri="{A12FA001-AC4F-418D-AE19-62706E023703}">
                      <ahyp:hlinkClr xmlns:ahyp="http://schemas.microsoft.com/office/drawing/2018/hyperlinkcolor" val="tx"/>
                    </a:ext>
                  </a:extLst>
                </a:hlinkClick>
              </a:rPr>
              <a:t>Creative Commons Attribution-ShareAlike 4.0 International</a:t>
            </a:r>
            <a:endParaRPr lang="en-GB" sz="1200" dirty="0">
              <a:solidFill>
                <a:schemeClr val="tx1">
                  <a:lumMod val="75000"/>
                  <a:lumOff val="25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0" name="TextBox 9">
            <a:extLst>
              <a:ext uri="{FF2B5EF4-FFF2-40B4-BE49-F238E27FC236}">
                <a16:creationId xmlns:a16="http://schemas.microsoft.com/office/drawing/2014/main" id="{AE884C96-75E8-0548-97E2-2B256A366938}"/>
              </a:ext>
            </a:extLst>
          </p:cNvPr>
          <p:cNvSpPr txBox="1"/>
          <p:nvPr userDrawn="1"/>
        </p:nvSpPr>
        <p:spPr>
          <a:xfrm>
            <a:off x="4598964" y="4689803"/>
            <a:ext cx="6835490" cy="948593"/>
          </a:xfrm>
          <a:prstGeom prst="rect">
            <a:avLst/>
          </a:prstGeom>
          <a:noFill/>
        </p:spPr>
        <p:txBody>
          <a:bodyPr wrap="square" rtlCol="0">
            <a:spAutoFit/>
          </a:bodyPr>
          <a:lstStyle/>
          <a:p>
            <a:pPr>
              <a:lnSpc>
                <a:spcPct val="110000"/>
              </a:lnSpc>
              <a:spcAft>
                <a:spcPts val="2700"/>
              </a:spcAft>
            </a:pPr>
            <a:r>
              <a:rPr lang="en-GB" sz="2600" dirty="0">
                <a:latin typeface="Open Sans Light" panose="020B0306030504020204" pitchFamily="34" charset="0"/>
                <a:ea typeface="Open Sans Light" panose="020B0306030504020204" pitchFamily="34" charset="0"/>
                <a:cs typeface="Open Sans Light" panose="020B0306030504020204" pitchFamily="34" charset="0"/>
              </a:rPr>
              <a:t>Find more guides and materials at </a:t>
            </a:r>
            <a:r>
              <a:rPr lang="en-GB" sz="2600" b="1" dirty="0">
                <a:solidFill>
                  <a:schemeClr val="tx2"/>
                </a:solidFill>
                <a:latin typeface="Open Sans SemiBold" panose="020B0606030504020204" pitchFamily="34" charset="0"/>
                <a:ea typeface="Open Sans SemiBold" panose="020B0606030504020204" pitchFamily="34" charset="0"/>
                <a:cs typeface="Open Sans SemiBold" panose="020B0606030504020204" pitchFamily="34" charset="0"/>
                <a:hlinkClick r:id="rId5">
                  <a:extLst>
                    <a:ext uri="{A12FA001-AC4F-418D-AE19-62706E023703}">
                      <ahyp:hlinkClr xmlns:ahyp="http://schemas.microsoft.com/office/drawing/2018/hyperlinkcolor" val="tx"/>
                    </a:ext>
                  </a:extLst>
                </a:hlinkClick>
              </a:rPr>
              <a:t>stats4sd.org/resources</a:t>
            </a:r>
            <a:endParaRPr lang="en-GB" sz="2600" b="1" dirty="0">
              <a:solidFill>
                <a:schemeClr val="tx2"/>
              </a:solidFill>
              <a:latin typeface="Open Sans SemiBold" panose="020B0606030504020204" pitchFamily="34" charset="0"/>
              <a:ea typeface="Open Sans SemiBold" panose="020B0606030504020204" pitchFamily="34" charset="0"/>
              <a:cs typeface="Open Sans SemiBold" panose="020B0606030504020204" pitchFamily="34" charset="0"/>
            </a:endParaRPr>
          </a:p>
        </p:txBody>
      </p:sp>
      <p:pic>
        <p:nvPicPr>
          <p:cNvPr id="12" name="Picture 11" descr="A picture containing black, night&#10;&#10;Description automatically generated">
            <a:extLst>
              <a:ext uri="{FF2B5EF4-FFF2-40B4-BE49-F238E27FC236}">
                <a16:creationId xmlns:a16="http://schemas.microsoft.com/office/drawing/2014/main" id="{0EEC8CFF-BCA2-8A47-AA27-84C4B0528C93}"/>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363266" y="4720792"/>
            <a:ext cx="952467" cy="952467"/>
          </a:xfrm>
          <a:prstGeom prst="rect">
            <a:avLst/>
          </a:prstGeom>
        </p:spPr>
      </p:pic>
      <p:sp>
        <p:nvSpPr>
          <p:cNvPr id="19" name="Text Placeholder 18">
            <a:extLst>
              <a:ext uri="{FF2B5EF4-FFF2-40B4-BE49-F238E27FC236}">
                <a16:creationId xmlns:a16="http://schemas.microsoft.com/office/drawing/2014/main" id="{3CC3B39E-BD63-504B-BD1C-16C881EACE9A}"/>
              </a:ext>
            </a:extLst>
          </p:cNvPr>
          <p:cNvSpPr>
            <a:spLocks noGrp="1"/>
          </p:cNvSpPr>
          <p:nvPr>
            <p:ph type="body" sz="quarter" idx="10"/>
          </p:nvPr>
        </p:nvSpPr>
        <p:spPr>
          <a:xfrm>
            <a:off x="3452219" y="1100558"/>
            <a:ext cx="7866062" cy="1444738"/>
          </a:xfrm>
        </p:spPr>
        <p:txBody>
          <a:bodyPr/>
          <a:lstStyle>
            <a:lvl1pPr marL="0" indent="0">
              <a:lnSpc>
                <a:spcPct val="100000"/>
              </a:lnSpc>
              <a:buNone/>
              <a:defRPr lang="en-GB" sz="4400" b="1"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nSpc>
                <a:spcPct val="100000"/>
              </a:lnSpc>
              <a:buNone/>
              <a:defRPr lang="en-GB" sz="4000" kern="1200" dirty="0" smtClean="0">
                <a:solidFill>
                  <a:schemeClr val="tx1"/>
                </a:solidFill>
                <a:latin typeface="+mn-lt"/>
                <a:ea typeface="Open Sans Light" panose="020B0306030504020204" pitchFamily="34" charset="0"/>
                <a:cs typeface="Open Sans Light" panose="020B0306030504020204" pitchFamily="34" charset="0"/>
              </a:defRPr>
            </a:lvl2pPr>
            <a:lvl3pPr marL="914400" indent="0">
              <a:buNone/>
              <a:defRPr lang="en-GB" sz="4000" kern="1200" dirty="0" smtClean="0">
                <a:solidFill>
                  <a:schemeClr val="tx1"/>
                </a:solidFill>
                <a:latin typeface="+mn-lt"/>
                <a:ea typeface="Open Sans Light" panose="020B0306030504020204" pitchFamily="34" charset="0"/>
                <a:cs typeface="Open Sans Light" panose="020B0306030504020204" pitchFamily="34" charset="0"/>
              </a:defRPr>
            </a:lvl3pPr>
            <a:lvl4pPr marL="1371600" indent="0">
              <a:buNone/>
              <a:defRPr lang="en-GB" sz="4000" kern="1200" dirty="0" smtClean="0">
                <a:solidFill>
                  <a:schemeClr val="tx1"/>
                </a:solidFill>
                <a:latin typeface="+mn-lt"/>
                <a:ea typeface="Open Sans Light" panose="020B0306030504020204" pitchFamily="34" charset="0"/>
                <a:cs typeface="Open Sans Light" panose="020B0306030504020204" pitchFamily="34" charset="0"/>
              </a:defRPr>
            </a:lvl4pPr>
            <a:lvl5pPr marL="1828800" indent="0">
              <a:buNone/>
              <a:defRPr lang="en-GB" sz="4000" kern="1200" dirty="0">
                <a:solidFill>
                  <a:schemeClr val="tx1"/>
                </a:solidFill>
                <a:latin typeface="+mn-lt"/>
                <a:ea typeface="Open Sans Light" panose="020B0306030504020204" pitchFamily="34" charset="0"/>
                <a:cs typeface="Open Sans Light" panose="020B0306030504020204" pitchFamily="34" charset="0"/>
              </a:defRPr>
            </a:lvl5pPr>
          </a:lstStyle>
          <a:p>
            <a:pPr lvl="0"/>
            <a:r>
              <a:rPr lang="en-US"/>
              <a:t>Click to edit Master text styles</a:t>
            </a:r>
          </a:p>
        </p:txBody>
      </p:sp>
      <p:sp>
        <p:nvSpPr>
          <p:cNvPr id="20" name="Text Placeholder 18">
            <a:extLst>
              <a:ext uri="{FF2B5EF4-FFF2-40B4-BE49-F238E27FC236}">
                <a16:creationId xmlns:a16="http://schemas.microsoft.com/office/drawing/2014/main" id="{48BC4465-C68A-844B-ABA9-61E2C12A3C72}"/>
              </a:ext>
            </a:extLst>
          </p:cNvPr>
          <p:cNvSpPr>
            <a:spLocks noGrp="1"/>
          </p:cNvSpPr>
          <p:nvPr>
            <p:ph type="body" sz="quarter" idx="11"/>
          </p:nvPr>
        </p:nvSpPr>
        <p:spPr>
          <a:xfrm>
            <a:off x="3452219" y="2688186"/>
            <a:ext cx="7866062" cy="1512456"/>
          </a:xfrm>
        </p:spPr>
        <p:txBody>
          <a:bodyPr>
            <a:noAutofit/>
          </a:bodyPr>
          <a:lstStyle>
            <a:lvl1pPr marL="0" indent="0">
              <a:spcAft>
                <a:spcPts val="800"/>
              </a:spcAft>
              <a:buNone/>
              <a:defRPr lang="en-GB" sz="26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lang="en-GB" sz="4000" kern="1200" dirty="0" smtClean="0">
                <a:solidFill>
                  <a:schemeClr val="tx1"/>
                </a:solidFill>
                <a:latin typeface="+mn-lt"/>
                <a:ea typeface="Open Sans Light" panose="020B0306030504020204" pitchFamily="34" charset="0"/>
                <a:cs typeface="Open Sans Light" panose="020B0306030504020204" pitchFamily="34" charset="0"/>
              </a:defRPr>
            </a:lvl2pPr>
            <a:lvl3pPr marL="914400" indent="0">
              <a:buNone/>
              <a:defRPr lang="en-GB" sz="4000" kern="1200" dirty="0" smtClean="0">
                <a:solidFill>
                  <a:schemeClr val="tx1"/>
                </a:solidFill>
                <a:latin typeface="+mn-lt"/>
                <a:ea typeface="Open Sans Light" panose="020B0306030504020204" pitchFamily="34" charset="0"/>
                <a:cs typeface="Open Sans Light" panose="020B0306030504020204" pitchFamily="34" charset="0"/>
              </a:defRPr>
            </a:lvl3pPr>
            <a:lvl4pPr marL="1371600" indent="0">
              <a:buNone/>
              <a:defRPr lang="en-GB" sz="4000" kern="1200" dirty="0" smtClean="0">
                <a:solidFill>
                  <a:schemeClr val="tx1"/>
                </a:solidFill>
                <a:latin typeface="+mn-lt"/>
                <a:ea typeface="Open Sans Light" panose="020B0306030504020204" pitchFamily="34" charset="0"/>
                <a:cs typeface="Open Sans Light" panose="020B0306030504020204" pitchFamily="34" charset="0"/>
              </a:defRPr>
            </a:lvl4pPr>
            <a:lvl5pPr marL="1828800" indent="0">
              <a:buNone/>
              <a:defRPr lang="en-GB" sz="4000" kern="1200" dirty="0">
                <a:solidFill>
                  <a:schemeClr val="tx1"/>
                </a:solidFill>
                <a:latin typeface="+mn-lt"/>
                <a:ea typeface="Open Sans Light" panose="020B0306030504020204" pitchFamily="34" charset="0"/>
                <a:cs typeface="Open Sans Light" panose="020B0306030504020204" pitchFamily="34" charset="0"/>
              </a:defRPr>
            </a:lvl5pPr>
          </a:lstStyle>
          <a:p>
            <a:pPr marL="0" lvl="0" indent="0" algn="l" defTabSz="914400" rtl="0" eaLnBrk="1" latinLnBrk="0" hangingPunct="1">
              <a:lnSpc>
                <a:spcPct val="110000"/>
              </a:lnSpc>
              <a:spcBef>
                <a:spcPts val="0"/>
              </a:spcBef>
              <a:spcAft>
                <a:spcPts val="1200"/>
              </a:spcAft>
              <a:buFont typeface="Arial" panose="020B0604020202020204" pitchFamily="34" charset="0"/>
              <a:buNone/>
            </a:pPr>
            <a:r>
              <a:rPr lang="en-US"/>
              <a:t>Click to edit Master text styles</a:t>
            </a:r>
          </a:p>
        </p:txBody>
      </p:sp>
      <p:sp>
        <p:nvSpPr>
          <p:cNvPr id="11" name="TextBox 10">
            <a:extLst>
              <a:ext uri="{FF2B5EF4-FFF2-40B4-BE49-F238E27FC236}">
                <a16:creationId xmlns:a16="http://schemas.microsoft.com/office/drawing/2014/main" id="{6E1D88D5-7EC6-F042-A3D0-5392D5EDFCC8}"/>
              </a:ext>
            </a:extLst>
          </p:cNvPr>
          <p:cNvSpPr txBox="1"/>
          <p:nvPr userDrawn="1"/>
        </p:nvSpPr>
        <p:spPr>
          <a:xfrm>
            <a:off x="10108505" y="265889"/>
            <a:ext cx="1869423" cy="553998"/>
          </a:xfrm>
          <a:prstGeom prst="rect">
            <a:avLst/>
          </a:prstGeom>
          <a:noFill/>
        </p:spPr>
        <p:txBody>
          <a:bodyPr wrap="none" rtlCol="0">
            <a:spAutoFit/>
          </a:bodyPr>
          <a:lstStyle/>
          <a:p>
            <a:r>
              <a:rPr lang="en-GB" sz="3000" b="1" i="0" dirty="0">
                <a:solidFill>
                  <a:srgbClr val="D2222A"/>
                </a:solidFill>
                <a:latin typeface="Open Sans" panose="020B0606030504020204" pitchFamily="34" charset="0"/>
                <a:ea typeface="Open Sans" panose="020B0606030504020204" pitchFamily="34" charset="0"/>
                <a:cs typeface="Open Sans" panose="020B0606030504020204" pitchFamily="34" charset="0"/>
              </a:rPr>
              <a:t>Stats4SD</a:t>
            </a:r>
          </a:p>
        </p:txBody>
      </p:sp>
    </p:spTree>
    <p:extLst>
      <p:ext uri="{BB962C8B-B14F-4D97-AF65-F5344CB8AC3E}">
        <p14:creationId xmlns:p14="http://schemas.microsoft.com/office/powerpoint/2010/main" val="34597583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D809B01-23F5-F346-B24D-7AA19B8B5E0D}"/>
              </a:ext>
            </a:extLst>
          </p:cNvPr>
          <p:cNvSpPr>
            <a:spLocks noGrp="1"/>
          </p:cNvSpPr>
          <p:nvPr>
            <p:ph type="title"/>
          </p:nvPr>
        </p:nvSpPr>
        <p:spPr>
          <a:xfrm>
            <a:off x="838198" y="540912"/>
            <a:ext cx="10916907" cy="1105325"/>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81EEE05F-F78F-0D48-8887-C53654C39AFB}"/>
              </a:ext>
            </a:extLst>
          </p:cNvPr>
          <p:cNvSpPr>
            <a:spLocks noGrp="1"/>
          </p:cNvSpPr>
          <p:nvPr>
            <p:ph type="body" idx="1"/>
          </p:nvPr>
        </p:nvSpPr>
        <p:spPr>
          <a:xfrm>
            <a:off x="838200" y="1825625"/>
            <a:ext cx="10916906" cy="39814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A073C7B4-2B6E-B649-A283-23AE6B7A4258}"/>
              </a:ext>
            </a:extLst>
          </p:cNvPr>
          <p:cNvSpPr>
            <a:spLocks noGrp="1"/>
          </p:cNvSpPr>
          <p:nvPr>
            <p:ph type="dt" sz="half" idx="2"/>
          </p:nvPr>
        </p:nvSpPr>
        <p:spPr>
          <a:xfrm>
            <a:off x="436894" y="6077516"/>
            <a:ext cx="2319338"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7E3774-D384-4F28-9A47-9DBC5CCEC8F5}" type="datetime1">
              <a:rPr lang="en-US" smtClean="0"/>
              <a:t>2/5/24</a:t>
            </a:fld>
            <a:endParaRPr lang="en-US" dirty="0"/>
          </a:p>
        </p:txBody>
      </p:sp>
      <p:sp>
        <p:nvSpPr>
          <p:cNvPr id="5" name="Footer Placeholder 4">
            <a:extLst>
              <a:ext uri="{FF2B5EF4-FFF2-40B4-BE49-F238E27FC236}">
                <a16:creationId xmlns:a16="http://schemas.microsoft.com/office/drawing/2014/main" id="{0D972EB5-F374-6B40-BF2A-1423618BFB9A}"/>
              </a:ext>
            </a:extLst>
          </p:cNvPr>
          <p:cNvSpPr>
            <a:spLocks noGrp="1"/>
          </p:cNvSpPr>
          <p:nvPr>
            <p:ph type="ftr" sz="quarter" idx="3"/>
          </p:nvPr>
        </p:nvSpPr>
        <p:spPr>
          <a:xfrm>
            <a:off x="2819834" y="6077516"/>
            <a:ext cx="3479007"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6A54B805-EFE3-3E45-9C7F-69BAA91A2695}"/>
              </a:ext>
            </a:extLst>
          </p:cNvPr>
          <p:cNvSpPr>
            <a:spLocks noGrp="1"/>
          </p:cNvSpPr>
          <p:nvPr>
            <p:ph type="sldNum" sz="quarter" idx="4"/>
          </p:nvPr>
        </p:nvSpPr>
        <p:spPr>
          <a:xfrm>
            <a:off x="6342137" y="6077516"/>
            <a:ext cx="2319338"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017446550"/>
      </p:ext>
    </p:extLst>
  </p:cSld>
  <p:clrMap bg1="lt1" tx1="dk1" bg2="lt2" tx2="dk2" accent1="accent1" accent2="accent2" accent3="accent3" accent4="accent4" accent5="accent5" accent6="accent6" hlink="hlink" folHlink="folHlink"/>
  <p:sldLayoutIdLst>
    <p:sldLayoutId id="2147483668" r:id="rId1"/>
    <p:sldLayoutId id="2147483662" r:id="rId2"/>
    <p:sldLayoutId id="2147483663" r:id="rId3"/>
    <p:sldLayoutId id="2147483669" r:id="rId4"/>
    <p:sldLayoutId id="2147483665" r:id="rId5"/>
    <p:sldLayoutId id="2147483661" r:id="rId6"/>
    <p:sldLayoutId id="2147483670" r:id="rId7"/>
    <p:sldLayoutId id="2147483671" r:id="rId8"/>
  </p:sldLayoutIdLst>
  <p:hf hdr="0" ftr="0" dt="0"/>
  <p:txStyles>
    <p:titleStyle>
      <a:lvl1pPr algn="l" defTabSz="914400" rtl="0" eaLnBrk="1" latinLnBrk="0" hangingPunct="1">
        <a:lnSpc>
          <a:spcPct val="90000"/>
        </a:lnSpc>
        <a:spcBef>
          <a:spcPct val="0"/>
        </a:spcBef>
        <a:buNone/>
        <a:defRPr sz="6000" b="1"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228600" indent="-228600" algn="l" defTabSz="914400" rtl="0" eaLnBrk="1" latinLnBrk="0" hangingPunct="1">
        <a:lnSpc>
          <a:spcPct val="110000"/>
        </a:lnSpc>
        <a:spcBef>
          <a:spcPts val="0"/>
        </a:spcBef>
        <a:spcAft>
          <a:spcPts val="1200"/>
        </a:spcAft>
        <a:buFont typeface="Arial" panose="020B0604020202020204" pitchFamily="34" charset="0"/>
        <a:buChar char="•"/>
        <a:defRPr lang="en-US" sz="2000" b="0" i="0" kern="1200" dirty="0" smtClean="0">
          <a:solidFill>
            <a:srgbClr val="2B2B2B"/>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110000"/>
        </a:lnSpc>
        <a:spcBef>
          <a:spcPts val="0"/>
        </a:spcBef>
        <a:spcAft>
          <a:spcPts val="900"/>
        </a:spcAft>
        <a:buFont typeface="Arial" panose="020B0604020202020204" pitchFamily="34" charset="0"/>
        <a:buChar char="•"/>
        <a:defRPr sz="1800" b="0" i="0" kern="1200">
          <a:solidFill>
            <a:srgbClr val="2B2B2B"/>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110000"/>
        </a:lnSpc>
        <a:spcBef>
          <a:spcPts val="0"/>
        </a:spcBef>
        <a:spcAft>
          <a:spcPts val="600"/>
        </a:spcAft>
        <a:buFont typeface="Arial" panose="020B0604020202020204" pitchFamily="34" charset="0"/>
        <a:buChar char="•"/>
        <a:defRPr sz="1600" b="0" i="0" kern="1200">
          <a:solidFill>
            <a:srgbClr val="2B2B2B"/>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110000"/>
        </a:lnSpc>
        <a:spcBef>
          <a:spcPts val="0"/>
        </a:spcBef>
        <a:spcAft>
          <a:spcPts val="400"/>
        </a:spcAft>
        <a:buFont typeface="Arial" panose="020B0604020202020204" pitchFamily="34" charset="0"/>
        <a:buChar char="•"/>
        <a:defRPr sz="1600" b="0" i="0" kern="1200">
          <a:solidFill>
            <a:srgbClr val="2B2B2B"/>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110000"/>
        </a:lnSpc>
        <a:spcBef>
          <a:spcPts val="0"/>
        </a:spcBef>
        <a:spcAft>
          <a:spcPts val="400"/>
        </a:spcAft>
        <a:buFont typeface="Arial" panose="020B0604020202020204" pitchFamily="34" charset="0"/>
        <a:buChar char="•"/>
        <a:defRPr sz="1600" b="0" i="0" kern="1200">
          <a:solidFill>
            <a:srgbClr val="2B2B2B"/>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5.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audio" Target="../media/media10.m4a"/><Relationship Id="rId2" Type="http://schemas.microsoft.com/office/2007/relationships/media" Target="../media/media10.m4a"/><Relationship Id="rId1" Type="http://schemas.openxmlformats.org/officeDocument/2006/relationships/tags" Target="../tags/tag8.xml"/><Relationship Id="rId6" Type="http://schemas.openxmlformats.org/officeDocument/2006/relationships/image" Target="../media/image5.png"/><Relationship Id="rId5" Type="http://schemas.openxmlformats.org/officeDocument/2006/relationships/notesSlide" Target="../notesSlides/notesSlide10.xml"/><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audio" Target="../media/media11.m4a"/><Relationship Id="rId2" Type="http://schemas.microsoft.com/office/2007/relationships/media" Target="../media/media11.m4a"/><Relationship Id="rId1" Type="http://schemas.openxmlformats.org/officeDocument/2006/relationships/tags" Target="../tags/tag9.xml"/><Relationship Id="rId6" Type="http://schemas.openxmlformats.org/officeDocument/2006/relationships/image" Target="../media/image5.png"/><Relationship Id="rId5" Type="http://schemas.openxmlformats.org/officeDocument/2006/relationships/notesSlide" Target="../notesSlides/notesSlide11.xml"/><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audio" Target="../media/media12.m4a"/><Relationship Id="rId7" Type="http://schemas.openxmlformats.org/officeDocument/2006/relationships/image" Target="../media/image5.png"/><Relationship Id="rId2" Type="http://schemas.microsoft.com/office/2007/relationships/media" Target="../media/media12.m4a"/><Relationship Id="rId1" Type="http://schemas.openxmlformats.org/officeDocument/2006/relationships/tags" Target="../tags/tag10.xml"/><Relationship Id="rId6" Type="http://schemas.openxmlformats.org/officeDocument/2006/relationships/image" Target="../media/image6.png"/><Relationship Id="rId5" Type="http://schemas.openxmlformats.org/officeDocument/2006/relationships/notesSlide" Target="../notesSlides/notesSlide12.xml"/><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5.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5.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hyperlink" Target="https://doi.org/10.1080/15528014.2015.1043112" TargetMode="External"/><Relationship Id="rId5" Type="http://schemas.openxmlformats.org/officeDocument/2006/relationships/hyperlink" Target="https://www.ncrm.ac.uk/resources/podcasts/?id=jd-carpentieri" TargetMode="External"/><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5.png"/><Relationship Id="rId5" Type="http://schemas.openxmlformats.org/officeDocument/2006/relationships/image" Target="../media/image8.png"/><Relationship Id="rId4"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2" Type="http://schemas.microsoft.com/office/2007/relationships/media" Target="../media/media3.m4a"/><Relationship Id="rId1" Type="http://schemas.openxmlformats.org/officeDocument/2006/relationships/tags" Target="../tags/tag1.xml"/><Relationship Id="rId6" Type="http://schemas.openxmlformats.org/officeDocument/2006/relationships/image" Target="../media/image5.png"/><Relationship Id="rId5" Type="http://schemas.openxmlformats.org/officeDocument/2006/relationships/notesSlide" Target="../notesSlides/notesSlide3.xml"/><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2" Type="http://schemas.microsoft.com/office/2007/relationships/media" Target="../media/media4.m4a"/><Relationship Id="rId1" Type="http://schemas.openxmlformats.org/officeDocument/2006/relationships/tags" Target="../tags/tag2.xml"/><Relationship Id="rId6" Type="http://schemas.openxmlformats.org/officeDocument/2006/relationships/image" Target="../media/image5.png"/><Relationship Id="rId5" Type="http://schemas.openxmlformats.org/officeDocument/2006/relationships/notesSlide" Target="../notesSlides/notesSlide4.xml"/><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2" Type="http://schemas.microsoft.com/office/2007/relationships/media" Target="../media/media5.m4a"/><Relationship Id="rId1" Type="http://schemas.openxmlformats.org/officeDocument/2006/relationships/tags" Target="../tags/tag3.xml"/><Relationship Id="rId6" Type="http://schemas.openxmlformats.org/officeDocument/2006/relationships/image" Target="../media/image5.png"/><Relationship Id="rId5" Type="http://schemas.openxmlformats.org/officeDocument/2006/relationships/notesSlide" Target="../notesSlides/notesSlide5.xml"/><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audio" Target="../media/media6.m4a"/><Relationship Id="rId2" Type="http://schemas.microsoft.com/office/2007/relationships/media" Target="../media/media6.m4a"/><Relationship Id="rId1" Type="http://schemas.openxmlformats.org/officeDocument/2006/relationships/tags" Target="../tags/tag4.xml"/><Relationship Id="rId6" Type="http://schemas.openxmlformats.org/officeDocument/2006/relationships/image" Target="../media/image5.png"/><Relationship Id="rId5" Type="http://schemas.openxmlformats.org/officeDocument/2006/relationships/notesSlide" Target="../notesSlides/notesSlide6.xml"/><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audio" Target="../media/media7.m4a"/><Relationship Id="rId2" Type="http://schemas.microsoft.com/office/2007/relationships/media" Target="../media/media7.m4a"/><Relationship Id="rId1" Type="http://schemas.openxmlformats.org/officeDocument/2006/relationships/tags" Target="../tags/tag5.xml"/><Relationship Id="rId6" Type="http://schemas.openxmlformats.org/officeDocument/2006/relationships/image" Target="../media/image5.png"/><Relationship Id="rId5" Type="http://schemas.openxmlformats.org/officeDocument/2006/relationships/notesSlide" Target="../notesSlides/notesSlide7.xml"/><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2" Type="http://schemas.microsoft.com/office/2007/relationships/media" Target="../media/media8.m4a"/><Relationship Id="rId1" Type="http://schemas.openxmlformats.org/officeDocument/2006/relationships/tags" Target="../tags/tag6.xml"/><Relationship Id="rId6" Type="http://schemas.openxmlformats.org/officeDocument/2006/relationships/image" Target="../media/image5.png"/><Relationship Id="rId5" Type="http://schemas.openxmlformats.org/officeDocument/2006/relationships/notesSlide" Target="../notesSlides/notesSlide8.xml"/><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audio" Target="../media/media9.m4a"/><Relationship Id="rId2" Type="http://schemas.microsoft.com/office/2007/relationships/media" Target="../media/media9.m4a"/><Relationship Id="rId1" Type="http://schemas.openxmlformats.org/officeDocument/2006/relationships/tags" Target="../tags/tag7.xml"/><Relationship Id="rId6" Type="http://schemas.openxmlformats.org/officeDocument/2006/relationships/image" Target="../media/image5.png"/><Relationship Id="rId5" Type="http://schemas.openxmlformats.org/officeDocument/2006/relationships/notesSlide" Target="../notesSlides/notesSlide9.xml"/><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68B939-3F9B-AE44-87B0-FDA2F323F7FC}"/>
              </a:ext>
            </a:extLst>
          </p:cNvPr>
          <p:cNvSpPr>
            <a:spLocks noGrp="1"/>
          </p:cNvSpPr>
          <p:nvPr>
            <p:ph type="title"/>
          </p:nvPr>
        </p:nvSpPr>
        <p:spPr/>
        <p:txBody>
          <a:bodyPr/>
          <a:lstStyle/>
          <a:p>
            <a:r>
              <a:rPr lang="en-US" dirty="0"/>
              <a:t>Qualitative Data Management</a:t>
            </a:r>
          </a:p>
        </p:txBody>
      </p:sp>
      <p:sp>
        <p:nvSpPr>
          <p:cNvPr id="3" name="Subtitle 2">
            <a:extLst>
              <a:ext uri="{FF2B5EF4-FFF2-40B4-BE49-F238E27FC236}">
                <a16:creationId xmlns:a16="http://schemas.microsoft.com/office/drawing/2014/main" id="{320FF102-B0BE-BD4E-A451-FAC5AE89EA80}"/>
              </a:ext>
            </a:extLst>
          </p:cNvPr>
          <p:cNvSpPr>
            <a:spLocks noGrp="1"/>
          </p:cNvSpPr>
          <p:nvPr>
            <p:ph type="subTitle" idx="1"/>
          </p:nvPr>
        </p:nvSpPr>
        <p:spPr/>
        <p:txBody>
          <a:bodyPr vert="horz" lIns="91440" tIns="45720" rIns="91440" bIns="45720" rtlCol="0" anchor="t">
            <a:noAutofit/>
          </a:bodyPr>
          <a:lstStyle/>
          <a:p>
            <a:r>
              <a:rPr lang="en-US" b="1" dirty="0">
                <a:latin typeface="Open Sans SemiBold"/>
                <a:ea typeface="Open Sans SemiBold"/>
                <a:cs typeface="Open Sans SemiBold"/>
              </a:rPr>
              <a:t>Romina De Angelis </a:t>
            </a:r>
            <a:r>
              <a:rPr lang="en-US" dirty="0">
                <a:latin typeface="Open Sans Light"/>
                <a:ea typeface="Open Sans Light"/>
                <a:cs typeface="Open Sans Light"/>
              </a:rPr>
              <a:t>– October 2023</a:t>
            </a:r>
          </a:p>
        </p:txBody>
      </p:sp>
      <p:sp>
        <p:nvSpPr>
          <p:cNvPr id="12" name="Text Placeholder 11">
            <a:extLst>
              <a:ext uri="{FF2B5EF4-FFF2-40B4-BE49-F238E27FC236}">
                <a16:creationId xmlns:a16="http://schemas.microsoft.com/office/drawing/2014/main" id="{F2261578-BB27-9D4D-B0C4-54B327738E74}"/>
              </a:ext>
            </a:extLst>
          </p:cNvPr>
          <p:cNvSpPr>
            <a:spLocks noGrp="1"/>
          </p:cNvSpPr>
          <p:nvPr>
            <p:ph type="body" sz="quarter" idx="11"/>
          </p:nvPr>
        </p:nvSpPr>
        <p:spPr>
          <a:xfrm>
            <a:off x="1966913" y="4192487"/>
            <a:ext cx="8894676" cy="569912"/>
          </a:xfrm>
        </p:spPr>
        <p:txBody>
          <a:bodyPr/>
          <a:lstStyle/>
          <a:p>
            <a:r>
              <a:rPr lang="en-GB" dirty="0"/>
              <a:t>CRFS – Research Methods Support Project </a:t>
            </a:r>
          </a:p>
        </p:txBody>
      </p:sp>
      <p:pic>
        <p:nvPicPr>
          <p:cNvPr id="6" name="Audio 5">
            <a:hlinkClick r:id="" action="ppaction://media"/>
            <a:extLst>
              <a:ext uri="{FF2B5EF4-FFF2-40B4-BE49-F238E27FC236}">
                <a16:creationId xmlns:a16="http://schemas.microsoft.com/office/drawing/2014/main" id="{0CC66FA4-606E-A8C7-8AC6-846F1AAE1A7F}"/>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654849603"/>
      </p:ext>
    </p:extLst>
  </p:cSld>
  <p:clrMapOvr>
    <a:masterClrMapping/>
  </p:clrMapOvr>
  <mc:AlternateContent xmlns:mc="http://schemas.openxmlformats.org/markup-compatibility/2006" xmlns:p14="http://schemas.microsoft.com/office/powerpoint/2010/main">
    <mc:Choice Requires="p14">
      <p:transition spd="slow" p14:dur="2000" advTm="10157"/>
    </mc:Choice>
    <mc:Fallback xmlns="">
      <p:transition spd="slow" advTm="101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FAB6EC4-E489-F959-4062-40FFFC0FC969}"/>
              </a:ext>
            </a:extLst>
          </p:cNvPr>
          <p:cNvSpPr>
            <a:spLocks noGrp="1"/>
          </p:cNvSpPr>
          <p:nvPr>
            <p:ph idx="1"/>
          </p:nvPr>
        </p:nvSpPr>
        <p:spPr>
          <a:xfrm>
            <a:off x="4882896" y="440827"/>
            <a:ext cx="6528816" cy="5654241"/>
          </a:xfrm>
        </p:spPr>
        <p:txBody>
          <a:bodyPr/>
          <a:lstStyle/>
          <a:p>
            <a:r>
              <a:rPr lang="en-US" dirty="0"/>
              <a:t>In-depth interviews </a:t>
            </a:r>
          </a:p>
          <a:p>
            <a:r>
              <a:rPr lang="en-US" dirty="0"/>
              <a:t>Open-ended questions</a:t>
            </a:r>
          </a:p>
          <a:p>
            <a:r>
              <a:rPr lang="en-US" dirty="0"/>
              <a:t>Focus Group Discussions (FGDs)</a:t>
            </a:r>
            <a:endParaRPr lang="en-GB" dirty="0"/>
          </a:p>
        </p:txBody>
      </p:sp>
      <p:sp>
        <p:nvSpPr>
          <p:cNvPr id="3" name="Slide Number Placeholder 2">
            <a:extLst>
              <a:ext uri="{FF2B5EF4-FFF2-40B4-BE49-F238E27FC236}">
                <a16:creationId xmlns:a16="http://schemas.microsoft.com/office/drawing/2014/main" id="{E7B4A145-8BD4-579F-508E-F36F51947E82}"/>
              </a:ext>
            </a:extLst>
          </p:cNvPr>
          <p:cNvSpPr>
            <a:spLocks noGrp="1"/>
          </p:cNvSpPr>
          <p:nvPr>
            <p:ph type="sldNum" sz="quarter" idx="12"/>
          </p:nvPr>
        </p:nvSpPr>
        <p:spPr>
          <a:xfrm>
            <a:off x="10938165" y="6105480"/>
            <a:ext cx="947093" cy="365125"/>
          </a:xfrm>
        </p:spPr>
        <p:txBody>
          <a:bodyPr/>
          <a:lstStyle/>
          <a:p>
            <a:fld id="{D57F1E4F-1CFF-5643-939E-217C01CDF565}" type="slidenum">
              <a:rPr lang="en-US" smtClean="0"/>
              <a:pPr/>
              <a:t>10</a:t>
            </a:fld>
            <a:endParaRPr lang="en-US" dirty="0"/>
          </a:p>
        </p:txBody>
      </p:sp>
      <p:sp>
        <p:nvSpPr>
          <p:cNvPr id="4" name="Title 3">
            <a:extLst>
              <a:ext uri="{FF2B5EF4-FFF2-40B4-BE49-F238E27FC236}">
                <a16:creationId xmlns:a16="http://schemas.microsoft.com/office/drawing/2014/main" id="{F4EE9809-62A2-9C13-4B6F-3E260C6F60B4}"/>
              </a:ext>
            </a:extLst>
          </p:cNvPr>
          <p:cNvSpPr>
            <a:spLocks noGrp="1"/>
          </p:cNvSpPr>
          <p:nvPr>
            <p:ph type="title"/>
          </p:nvPr>
        </p:nvSpPr>
        <p:spPr>
          <a:xfrm>
            <a:off x="248478" y="440827"/>
            <a:ext cx="3576792" cy="5287670"/>
          </a:xfrm>
        </p:spPr>
        <p:txBody>
          <a:bodyPr>
            <a:normAutofit/>
          </a:bodyPr>
          <a:lstStyle/>
          <a:p>
            <a:r>
              <a:rPr lang="en-US" sz="4400" dirty="0"/>
              <a:t>Qualitative Data </a:t>
            </a:r>
            <a:br>
              <a:rPr lang="en-US" sz="4400" dirty="0"/>
            </a:br>
            <a:r>
              <a:rPr lang="en-US" sz="4400" dirty="0"/>
              <a:t>collection tools</a:t>
            </a:r>
            <a:endParaRPr lang="en-GB" sz="4400" dirty="0"/>
          </a:p>
        </p:txBody>
      </p:sp>
      <p:pic>
        <p:nvPicPr>
          <p:cNvPr id="16" name="Audio 15">
            <a:hlinkClick r:id="" action="ppaction://media"/>
            <a:extLst>
              <a:ext uri="{FF2B5EF4-FFF2-40B4-BE49-F238E27FC236}">
                <a16:creationId xmlns:a16="http://schemas.microsoft.com/office/drawing/2014/main" id="{721D69CC-68C9-117B-4A36-B59ED1E5447D}"/>
              </a:ext>
            </a:extLst>
          </p:cNvPr>
          <p:cNvPicPr>
            <a:picLocks noChangeAspect="1"/>
          </p:cNvPicPr>
          <p:nvPr>
            <a:audioFile r:link="rId3"/>
            <p:extLst>
              <p:ext uri="{DAA4B4D4-6D71-4841-9C94-3DE7FCFB9230}">
                <p14:media xmlns:p14="http://schemas.microsoft.com/office/powerpoint/2010/main" r:embed="rId2"/>
              </p:ext>
            </p:extLst>
          </p:nvPr>
        </p:nvPicPr>
        <p:blipFill>
          <a:blip r:embed="rId6"/>
          <a:srcRect l="-203125" t="-203125" r="-203125" b="-203125"/>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3233290670"/>
      </p:ext>
    </p:extLst>
  </p:cSld>
  <p:clrMapOvr>
    <a:masterClrMapping/>
  </p:clrMapOvr>
  <mc:AlternateContent xmlns:mc="http://schemas.openxmlformats.org/markup-compatibility/2006" xmlns:p14="http://schemas.microsoft.com/office/powerpoint/2010/main">
    <mc:Choice Requires="p14">
      <p:transition spd="slow" p14:dur="2000" advTm="26704"/>
    </mc:Choice>
    <mc:Fallback xmlns="">
      <p:transition spd="slow" advTm="267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16"/>
                </p:tgtEl>
              </p:cMediaNode>
            </p:audio>
          </p:childTnLst>
        </p:cTn>
      </p:par>
    </p:tnLst>
    <p:bldLst>
      <p:bldP spid="2"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46C0AC3-1747-32E1-2898-9875735C644D}"/>
              </a:ext>
            </a:extLst>
          </p:cNvPr>
          <p:cNvSpPr>
            <a:spLocks noGrp="1"/>
          </p:cNvSpPr>
          <p:nvPr>
            <p:ph idx="1"/>
          </p:nvPr>
        </p:nvSpPr>
        <p:spPr>
          <a:xfrm>
            <a:off x="4637314" y="440827"/>
            <a:ext cx="7306208" cy="5664653"/>
          </a:xfrm>
        </p:spPr>
        <p:txBody>
          <a:bodyPr/>
          <a:lstStyle/>
          <a:p>
            <a:r>
              <a:rPr lang="en-US" dirty="0"/>
              <a:t>Audio/video-recorded data from interviews, open-ended questions, FGDs and written text from transcriptions and observational field notes. </a:t>
            </a:r>
          </a:p>
          <a:p>
            <a:r>
              <a:rPr lang="en-US" dirty="0"/>
              <a:t>Larger narrative containing useful info to answer research questions.</a:t>
            </a:r>
          </a:p>
          <a:p>
            <a:r>
              <a:rPr lang="en-US" dirty="0"/>
              <a:t>Rich and messy!</a:t>
            </a:r>
          </a:p>
          <a:p>
            <a:r>
              <a:rPr lang="en-US" dirty="0"/>
              <a:t>How to </a:t>
            </a:r>
            <a:r>
              <a:rPr lang="en-US" dirty="0" err="1"/>
              <a:t>organise</a:t>
            </a:r>
            <a:r>
              <a:rPr lang="en-US" dirty="0"/>
              <a:t> and manage qualitative data? (another video!)</a:t>
            </a:r>
          </a:p>
        </p:txBody>
      </p:sp>
      <p:sp>
        <p:nvSpPr>
          <p:cNvPr id="3" name="Slide Number Placeholder 2">
            <a:extLst>
              <a:ext uri="{FF2B5EF4-FFF2-40B4-BE49-F238E27FC236}">
                <a16:creationId xmlns:a16="http://schemas.microsoft.com/office/drawing/2014/main" id="{FCFBA820-63FC-2DF6-C593-26AAFC08AFBD}"/>
              </a:ext>
            </a:extLst>
          </p:cNvPr>
          <p:cNvSpPr>
            <a:spLocks noGrp="1"/>
          </p:cNvSpPr>
          <p:nvPr>
            <p:ph type="sldNum" sz="quarter" idx="12"/>
          </p:nvPr>
        </p:nvSpPr>
        <p:spPr/>
        <p:txBody>
          <a:bodyPr/>
          <a:lstStyle/>
          <a:p>
            <a:fld id="{D57F1E4F-1CFF-5643-939E-217C01CDF565}" type="slidenum">
              <a:rPr lang="en-US" smtClean="0"/>
              <a:pPr/>
              <a:t>11</a:t>
            </a:fld>
            <a:endParaRPr lang="en-US" dirty="0"/>
          </a:p>
        </p:txBody>
      </p:sp>
      <p:sp>
        <p:nvSpPr>
          <p:cNvPr id="4" name="Title 3">
            <a:extLst>
              <a:ext uri="{FF2B5EF4-FFF2-40B4-BE49-F238E27FC236}">
                <a16:creationId xmlns:a16="http://schemas.microsoft.com/office/drawing/2014/main" id="{BC18EAA6-311F-DAFB-37B9-09EF13B54257}"/>
              </a:ext>
            </a:extLst>
          </p:cNvPr>
          <p:cNvSpPr>
            <a:spLocks noGrp="1"/>
          </p:cNvSpPr>
          <p:nvPr>
            <p:ph type="title"/>
          </p:nvPr>
        </p:nvSpPr>
        <p:spPr>
          <a:xfrm>
            <a:off x="248478" y="440827"/>
            <a:ext cx="3819430" cy="5287670"/>
          </a:xfrm>
        </p:spPr>
        <p:txBody>
          <a:bodyPr/>
          <a:lstStyle/>
          <a:p>
            <a:r>
              <a:rPr lang="en-US" dirty="0">
                <a:latin typeface="Open Sans"/>
                <a:ea typeface="Open Sans"/>
                <a:cs typeface="Open Sans"/>
              </a:rPr>
              <a:t>Features of Qualitative Data</a:t>
            </a:r>
            <a:endParaRPr lang="en-GB" dirty="0"/>
          </a:p>
        </p:txBody>
      </p:sp>
      <p:pic>
        <p:nvPicPr>
          <p:cNvPr id="17" name="Audio 16">
            <a:hlinkClick r:id="" action="ppaction://media"/>
            <a:extLst>
              <a:ext uri="{FF2B5EF4-FFF2-40B4-BE49-F238E27FC236}">
                <a16:creationId xmlns:a16="http://schemas.microsoft.com/office/drawing/2014/main" id="{E6481631-38AC-59DD-F243-E5FB1AC3E620}"/>
              </a:ext>
            </a:extLst>
          </p:cNvPr>
          <p:cNvPicPr>
            <a:picLocks noChangeAspect="1"/>
          </p:cNvPicPr>
          <p:nvPr>
            <a:audioFile r:link="rId3"/>
            <p:extLst>
              <p:ext uri="{DAA4B4D4-6D71-4841-9C94-3DE7FCFB9230}">
                <p14:media xmlns:p14="http://schemas.microsoft.com/office/powerpoint/2010/main" r:embed="rId2"/>
              </p:ext>
            </p:extLst>
          </p:nvPr>
        </p:nvPicPr>
        <p:blipFill>
          <a:blip r:embed="rId6"/>
          <a:srcRect l="-203125" t="-203125" r="-203125" b="-203125"/>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2745030128"/>
      </p:ext>
    </p:extLst>
  </p:cSld>
  <p:clrMapOvr>
    <a:masterClrMapping/>
  </p:clrMapOvr>
  <mc:AlternateContent xmlns:mc="http://schemas.openxmlformats.org/markup-compatibility/2006" xmlns:p14="http://schemas.microsoft.com/office/powerpoint/2010/main">
    <mc:Choice Requires="p14">
      <p:transition spd="slow" p14:dur="2000" advTm="60801"/>
    </mc:Choice>
    <mc:Fallback xmlns="">
      <p:transition spd="slow" advTm="608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par>
                          <p:cTn id="7" fill="hold">
                            <p:stCondLst>
                              <p:cond delay="1"/>
                            </p:stCondLst>
                            <p:childTnLst>
                              <p:par>
                                <p:cTn id="8" presetID="1" presetClass="entr" presetSubtype="0" fill="hold" grpId="0" nodeType="afterEffect">
                                  <p:stCondLst>
                                    <p:cond delay="0"/>
                                  </p:stCondLst>
                                  <p:childTnLst>
                                    <p:set>
                                      <p:cBhvr>
                                        <p:cTn id="9" dur="1" fill="hold">
                                          <p:stCondLst>
                                            <p:cond delay="0"/>
                                          </p:stCondLst>
                                        </p:cTn>
                                        <p:tgtEl>
                                          <p:spTgt spid="2">
                                            <p:txEl>
                                              <p:pRg st="0" end="0"/>
                                            </p:txEl>
                                          </p:spTgt>
                                        </p:tgtEl>
                                        <p:attrNameLst>
                                          <p:attrName>style.visibility</p:attrName>
                                        </p:attrNameLst>
                                      </p:cBhvr>
                                      <p:to>
                                        <p:strVal val="visible"/>
                                      </p:to>
                                    </p:set>
                                  </p:childTnLst>
                                </p:cTn>
                              </p:par>
                            </p:childTnLst>
                          </p:cTn>
                        </p:par>
                        <p:par>
                          <p:cTn id="10" fill="hold">
                            <p:stCondLst>
                              <p:cond delay="1"/>
                            </p:stCondLst>
                            <p:childTnLst>
                              <p:par>
                                <p:cTn id="11" presetID="1" presetClass="entr" presetSubtype="0" fill="hold" grpId="0" nodeType="after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childTnLst>
                                </p:cTn>
                              </p:par>
                            </p:childTnLst>
                          </p:cTn>
                        </p:par>
                        <p:par>
                          <p:cTn id="13" fill="hold">
                            <p:stCondLst>
                              <p:cond delay="1"/>
                            </p:stCondLst>
                            <p:childTnLst>
                              <p:par>
                                <p:cTn id="14" presetID="1" presetClass="entr" presetSubtype="0" fill="hold" grpId="0" nodeType="afterEffect">
                                  <p:stCondLst>
                                    <p:cond delay="0"/>
                                  </p:stCondLst>
                                  <p:childTnLst>
                                    <p:set>
                                      <p:cBhvr>
                                        <p:cTn id="15" dur="1" fill="hold">
                                          <p:stCondLst>
                                            <p:cond delay="0"/>
                                          </p:stCondLst>
                                        </p:cTn>
                                        <p:tgtEl>
                                          <p:spTgt spid="2">
                                            <p:txEl>
                                              <p:pRg st="2" end="2"/>
                                            </p:txEl>
                                          </p:spTgt>
                                        </p:tgtEl>
                                        <p:attrNameLst>
                                          <p:attrName>style.visibility</p:attrName>
                                        </p:attrNameLst>
                                      </p:cBhvr>
                                      <p:to>
                                        <p:strVal val="visible"/>
                                      </p:to>
                                    </p:set>
                                  </p:childTnLst>
                                </p:cTn>
                              </p:par>
                            </p:childTnLst>
                          </p:cTn>
                        </p:par>
                        <p:par>
                          <p:cTn id="16" fill="hold">
                            <p:stCondLst>
                              <p:cond delay="1"/>
                            </p:stCondLst>
                            <p:childTnLst>
                              <p:par>
                                <p:cTn id="17" presetID="1" presetClass="entr" presetSubtype="0" fill="hold" grpId="0" nodeType="after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17"/>
                </p:tgtEl>
              </p:cMediaNode>
            </p:audio>
          </p:childTnLst>
        </p:cTn>
      </p:par>
    </p:tnLst>
    <p:bldLst>
      <p:bldP spid="2"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4E9BB6F-F54F-51E8-21E2-4A21F81AEEC1}"/>
              </a:ext>
            </a:extLst>
          </p:cNvPr>
          <p:cNvPicPr>
            <a:picLocks noGrp="1" noChangeAspect="1"/>
          </p:cNvPicPr>
          <p:nvPr>
            <p:ph idx="1"/>
          </p:nvPr>
        </p:nvPicPr>
        <p:blipFill>
          <a:blip r:embed="rId6"/>
          <a:stretch>
            <a:fillRect/>
          </a:stretch>
        </p:blipFill>
        <p:spPr>
          <a:xfrm>
            <a:off x="5201085" y="543630"/>
            <a:ext cx="5941002" cy="5653088"/>
          </a:xfrm>
        </p:spPr>
      </p:pic>
      <p:sp>
        <p:nvSpPr>
          <p:cNvPr id="3" name="Slide Number Placeholder 2">
            <a:extLst>
              <a:ext uri="{FF2B5EF4-FFF2-40B4-BE49-F238E27FC236}">
                <a16:creationId xmlns:a16="http://schemas.microsoft.com/office/drawing/2014/main" id="{3D03584B-107B-0242-3C91-5DC8DBDCE43A}"/>
              </a:ext>
            </a:extLst>
          </p:cNvPr>
          <p:cNvSpPr>
            <a:spLocks noGrp="1"/>
          </p:cNvSpPr>
          <p:nvPr>
            <p:ph type="sldNum" sz="quarter" idx="12"/>
          </p:nvPr>
        </p:nvSpPr>
        <p:spPr/>
        <p:txBody>
          <a:bodyPr/>
          <a:lstStyle/>
          <a:p>
            <a:fld id="{D57F1E4F-1CFF-5643-939E-217C01CDF565}" type="slidenum">
              <a:rPr lang="en-US" smtClean="0"/>
              <a:pPr/>
              <a:t>12</a:t>
            </a:fld>
            <a:endParaRPr lang="en-US" dirty="0"/>
          </a:p>
        </p:txBody>
      </p:sp>
      <p:sp>
        <p:nvSpPr>
          <p:cNvPr id="4" name="Title 3">
            <a:extLst>
              <a:ext uri="{FF2B5EF4-FFF2-40B4-BE49-F238E27FC236}">
                <a16:creationId xmlns:a16="http://schemas.microsoft.com/office/drawing/2014/main" id="{74BEDBC0-C1DD-D204-B95F-48B85CFF7D9B}"/>
              </a:ext>
            </a:extLst>
          </p:cNvPr>
          <p:cNvSpPr>
            <a:spLocks noGrp="1"/>
          </p:cNvSpPr>
          <p:nvPr>
            <p:ph type="title"/>
          </p:nvPr>
        </p:nvSpPr>
        <p:spPr>
          <a:xfrm>
            <a:off x="248478" y="440827"/>
            <a:ext cx="3677516" cy="5287670"/>
          </a:xfrm>
        </p:spPr>
        <p:txBody>
          <a:bodyPr/>
          <a:lstStyle/>
          <a:p>
            <a:r>
              <a:rPr lang="en-GB" dirty="0">
                <a:latin typeface="Open Sans"/>
                <a:ea typeface="Open Sans"/>
                <a:cs typeface="Open Sans"/>
              </a:rPr>
              <a:t>Example of Qualitative Data</a:t>
            </a:r>
            <a:endParaRPr lang="en-GB" dirty="0"/>
          </a:p>
        </p:txBody>
      </p:sp>
      <p:pic>
        <p:nvPicPr>
          <p:cNvPr id="15" name="Audio 14">
            <a:hlinkClick r:id="" action="ppaction://media"/>
            <a:extLst>
              <a:ext uri="{FF2B5EF4-FFF2-40B4-BE49-F238E27FC236}">
                <a16:creationId xmlns:a16="http://schemas.microsoft.com/office/drawing/2014/main" id="{1BB28807-8A06-948B-D618-D827B645723A}"/>
              </a:ext>
            </a:extLst>
          </p:cNvPr>
          <p:cNvPicPr>
            <a:picLocks noChangeAspect="1"/>
          </p:cNvPicPr>
          <p:nvPr>
            <a:audioFile r:link="rId3"/>
            <p:extLst>
              <p:ext uri="{DAA4B4D4-6D71-4841-9C94-3DE7FCFB9230}">
                <p14:media xmlns:p14="http://schemas.microsoft.com/office/powerpoint/2010/main" r:embed="rId2"/>
              </p:ext>
            </p:extLst>
          </p:nvPr>
        </p:nvPicPr>
        <p:blipFill>
          <a:blip r:embed="rId7"/>
          <a:srcRect l="-203125" t="-203125" r="-203125" b="-203125"/>
          <a:stretch>
            <a:fillRect/>
          </a:stretch>
        </p:blipFill>
        <p:spPr>
          <a:xfrm>
            <a:off x="10052304" y="4718304"/>
            <a:ext cx="2057400" cy="2057400"/>
          </a:xfrm>
          <a:prstGeom prst="ellipse">
            <a:avLst/>
          </a:prstGeom>
        </p:spPr>
      </p:pic>
      <p:sp>
        <p:nvSpPr>
          <p:cNvPr id="2" name="TextBox 1">
            <a:extLst>
              <a:ext uri="{FF2B5EF4-FFF2-40B4-BE49-F238E27FC236}">
                <a16:creationId xmlns:a16="http://schemas.microsoft.com/office/drawing/2014/main" id="{81CB1827-C799-5EB1-810E-D1D7A1E92EDE}"/>
              </a:ext>
            </a:extLst>
          </p:cNvPr>
          <p:cNvSpPr txBox="1"/>
          <p:nvPr/>
        </p:nvSpPr>
        <p:spPr>
          <a:xfrm>
            <a:off x="4494683" y="946794"/>
            <a:ext cx="7235763" cy="1107996"/>
          </a:xfrm>
          <a:prstGeom prst="rect">
            <a:avLst/>
          </a:prstGeom>
          <a:noFill/>
        </p:spPr>
        <p:txBody>
          <a:bodyPr wrap="square" rtlCol="0">
            <a:spAutoFit/>
          </a:bodyPr>
          <a:lstStyle/>
          <a:p>
            <a:pPr marL="285750" indent="-285750">
              <a:buFont typeface="Arial" panose="020B0604020202020204" pitchFamily="34" charset="0"/>
              <a:buChar char="•"/>
            </a:pPr>
            <a:r>
              <a:rPr lang="en-US" sz="2200" dirty="0">
                <a:solidFill>
                  <a:srgbClr val="2B2B2B"/>
                </a:solidFill>
                <a:latin typeface="Open Sans Light" panose="020B0306030504020204" pitchFamily="34" charset="0"/>
                <a:ea typeface="Open Sans Light" panose="020B0306030504020204" pitchFamily="34" charset="0"/>
                <a:cs typeface="Open Sans Light" panose="020B0306030504020204" pitchFamily="34" charset="0"/>
              </a:rPr>
              <a:t>When we transcribe from audio into text there is a level of data processing from our conceptual positioning.</a:t>
            </a:r>
          </a:p>
        </p:txBody>
      </p:sp>
      <p:sp>
        <p:nvSpPr>
          <p:cNvPr id="7" name="TextBox 6">
            <a:extLst>
              <a:ext uri="{FF2B5EF4-FFF2-40B4-BE49-F238E27FC236}">
                <a16:creationId xmlns:a16="http://schemas.microsoft.com/office/drawing/2014/main" id="{08940339-5482-04D8-C93F-C03C4B723C8A}"/>
              </a:ext>
            </a:extLst>
          </p:cNvPr>
          <p:cNvSpPr txBox="1"/>
          <p:nvPr/>
        </p:nvSpPr>
        <p:spPr>
          <a:xfrm>
            <a:off x="4494683" y="2468880"/>
            <a:ext cx="6896128" cy="769441"/>
          </a:xfrm>
          <a:prstGeom prst="rect">
            <a:avLst/>
          </a:prstGeom>
          <a:noFill/>
        </p:spPr>
        <p:txBody>
          <a:bodyPr wrap="square" rtlCol="0">
            <a:spAutoFit/>
          </a:bodyPr>
          <a:lstStyle/>
          <a:p>
            <a:pPr marL="285750" indent="-285750">
              <a:buFont typeface="Arial" panose="020B0604020202020204" pitchFamily="34" charset="0"/>
              <a:buChar char="•"/>
            </a:pPr>
            <a:r>
              <a:rPr lang="en-US" sz="2200" dirty="0">
                <a:solidFill>
                  <a:srgbClr val="2B2B2B"/>
                </a:solidFill>
                <a:latin typeface="Open Sans Light" panose="020B0306030504020204" pitchFamily="34" charset="0"/>
                <a:ea typeface="Open Sans Light" panose="020B0306030504020204" pitchFamily="34" charset="0"/>
                <a:cs typeface="Open Sans Light" panose="020B0306030504020204" pitchFamily="34" charset="0"/>
              </a:rPr>
              <a:t>Transcribed interviews have not yet gone through the whole process of data analysis.</a:t>
            </a:r>
            <a:endParaRPr lang="en-GB" sz="2200" dirty="0">
              <a:solidFill>
                <a:srgbClr val="2B2B2B"/>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8" name="TextBox 7">
            <a:extLst>
              <a:ext uri="{FF2B5EF4-FFF2-40B4-BE49-F238E27FC236}">
                <a16:creationId xmlns:a16="http://schemas.microsoft.com/office/drawing/2014/main" id="{FB002013-E755-173E-C6C9-545371178989}"/>
              </a:ext>
            </a:extLst>
          </p:cNvPr>
          <p:cNvSpPr txBox="1"/>
          <p:nvPr/>
        </p:nvSpPr>
        <p:spPr>
          <a:xfrm>
            <a:off x="4494683" y="3560898"/>
            <a:ext cx="6896128" cy="769441"/>
          </a:xfrm>
          <a:prstGeom prst="rect">
            <a:avLst/>
          </a:prstGeom>
          <a:noFill/>
        </p:spPr>
        <p:txBody>
          <a:bodyPr wrap="square" rtlCol="0">
            <a:spAutoFit/>
          </a:bodyPr>
          <a:lstStyle/>
          <a:p>
            <a:pPr marL="285750" indent="-285750">
              <a:buFont typeface="Arial" panose="020B0604020202020204" pitchFamily="34" charset="0"/>
              <a:buChar char="•"/>
            </a:pPr>
            <a:r>
              <a:rPr lang="en-US" sz="2200" dirty="0">
                <a:solidFill>
                  <a:srgbClr val="2B2B2B"/>
                </a:solidFill>
                <a:latin typeface="Open Sans Light" panose="020B0306030504020204" pitchFamily="34" charset="0"/>
                <a:ea typeface="Open Sans Light" panose="020B0306030504020204" pitchFamily="34" charset="0"/>
                <a:cs typeface="Open Sans Light" panose="020B0306030504020204" pitchFamily="34" charset="0"/>
              </a:rPr>
              <a:t>Qualitative data can also be in the form of pictures or videos and handwritten text from fieldnotes. </a:t>
            </a:r>
            <a:endParaRPr lang="en-GB" sz="2200" dirty="0">
              <a:solidFill>
                <a:srgbClr val="2B2B2B"/>
              </a:solidFill>
              <a:latin typeface="Open Sans Light" panose="020B0306030504020204" pitchFamily="34" charset="0"/>
              <a:ea typeface="Open Sans Light" panose="020B0306030504020204" pitchFamily="34" charset="0"/>
              <a:cs typeface="Open Sans Light" panose="020B0306030504020204" pitchFamily="34" charset="0"/>
            </a:endParaRPr>
          </a:p>
        </p:txBody>
      </p:sp>
      <p:pic>
        <p:nvPicPr>
          <p:cNvPr id="6" name="Picture 5" descr="A notebook with writing and pens&#10;&#10;Description automatically generated">
            <a:extLst>
              <a:ext uri="{FF2B5EF4-FFF2-40B4-BE49-F238E27FC236}">
                <a16:creationId xmlns:a16="http://schemas.microsoft.com/office/drawing/2014/main" id="{E3AFD76C-E3FB-1AEA-8B9A-0F3A27CA0D08}"/>
              </a:ext>
            </a:extLst>
          </p:cNvPr>
          <p:cNvPicPr>
            <a:picLocks noChangeAspect="1"/>
          </p:cNvPicPr>
          <p:nvPr/>
        </p:nvPicPr>
        <p:blipFill>
          <a:blip r:embed="rId8"/>
          <a:stretch>
            <a:fillRect/>
          </a:stretch>
        </p:blipFill>
        <p:spPr>
          <a:xfrm>
            <a:off x="4494683" y="661282"/>
            <a:ext cx="7216093" cy="5408642"/>
          </a:xfrm>
          <a:prstGeom prst="rect">
            <a:avLst/>
          </a:prstGeom>
        </p:spPr>
      </p:pic>
    </p:spTree>
    <p:custDataLst>
      <p:tags r:id="rId1"/>
    </p:custDataLst>
    <p:extLst>
      <p:ext uri="{BB962C8B-B14F-4D97-AF65-F5344CB8AC3E}">
        <p14:creationId xmlns:p14="http://schemas.microsoft.com/office/powerpoint/2010/main" val="1500020303"/>
      </p:ext>
    </p:extLst>
  </p:cSld>
  <p:clrMapOvr>
    <a:masterClrMapping/>
  </p:clrMapOvr>
  <mc:AlternateContent xmlns:mc="http://schemas.openxmlformats.org/markup-compatibility/2006" xmlns:p14="http://schemas.microsoft.com/office/powerpoint/2010/main">
    <mc:Choice Requires="p14">
      <p:transition spd="slow" p14:dur="2000" advTm="59645"/>
    </mc:Choice>
    <mc:Fallback xmlns="">
      <p:transition spd="slow" advTm="596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3000"/>
                                        <p:tgtEl>
                                          <p:spTgt spid="5"/>
                                        </p:tgtEl>
                                      </p:cBhvr>
                                    </p:animEffect>
                                  </p:childTnLst>
                                  <p:subTnLst>
                                    <p:set>
                                      <p:cBhvr override="childStyle">
                                        <p:cTn dur="1" fill="hold" display="0" masterRel="sameClick" afterEffect="1">
                                          <p:stCondLst>
                                            <p:cond evt="end" delay="0">
                                              <p:tn val="9"/>
                                            </p:cond>
                                          </p:stCondLst>
                                        </p:cTn>
                                        <p:tgtEl>
                                          <p:spTgt spid="5"/>
                                        </p:tgtEl>
                                        <p:attrNameLst>
                                          <p:attrName>style.visibility</p:attrName>
                                        </p:attrNameLst>
                                      </p:cBhvr>
                                      <p:to>
                                        <p:strVal val="hidden"/>
                                      </p:to>
                                    </p:set>
                                  </p:sub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childTnLst>
                                </p:cTn>
                              </p:par>
                            </p:childTnLst>
                          </p:cTn>
                        </p:par>
                        <p:par>
                          <p:cTn id="24" fill="hold">
                            <p:stCondLst>
                              <p:cond delay="0"/>
                            </p:stCondLst>
                            <p:childTnLst>
                              <p:par>
                                <p:cTn id="25" presetID="10" presetClass="entr" presetSubtype="0" fill="hold" nodeType="after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8" fill="hold" display="0">
                  <p:stCondLst>
                    <p:cond delay="indefinite"/>
                  </p:stCondLst>
                  <p:endCondLst>
                    <p:cond evt="onStopAudio" delay="0">
                      <p:tgtEl>
                        <p:sldTgt/>
                      </p:tgtEl>
                    </p:cond>
                  </p:endCondLst>
                </p:cTn>
                <p:tgtEl>
                  <p:spTgt spid="15"/>
                </p:tgtEl>
              </p:cMediaNode>
            </p:audio>
          </p:childTnLst>
        </p:cTn>
      </p:par>
    </p:tnLst>
    <p:bldLst>
      <p:bldP spid="2" grpId="0"/>
      <p:bldP spid="7"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0">
              <a:schemeClr val="accent1">
                <a:lumMod val="45000"/>
                <a:lumOff val="55000"/>
              </a:schemeClr>
            </a:gs>
            <a:gs pos="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5EB7F86-81EE-2816-BE7F-0759A2EFC391}"/>
              </a:ext>
            </a:extLst>
          </p:cNvPr>
          <p:cNvSpPr>
            <a:spLocks noGrp="1"/>
          </p:cNvSpPr>
          <p:nvPr>
            <p:ph type="sldNum" sz="quarter" idx="12"/>
          </p:nvPr>
        </p:nvSpPr>
        <p:spPr>
          <a:xfrm>
            <a:off x="10816245" y="5912440"/>
            <a:ext cx="947093" cy="365125"/>
          </a:xfrm>
        </p:spPr>
        <p:txBody>
          <a:bodyPr/>
          <a:lstStyle/>
          <a:p>
            <a:fld id="{D57F1E4F-1CFF-5643-939E-217C01CDF565}" type="slidenum">
              <a:rPr lang="en-US" smtClean="0"/>
              <a:pPr/>
              <a:t>13</a:t>
            </a:fld>
            <a:endParaRPr lang="en-US" dirty="0"/>
          </a:p>
        </p:txBody>
      </p:sp>
      <p:sp>
        <p:nvSpPr>
          <p:cNvPr id="4" name="Title 3">
            <a:extLst>
              <a:ext uri="{FF2B5EF4-FFF2-40B4-BE49-F238E27FC236}">
                <a16:creationId xmlns:a16="http://schemas.microsoft.com/office/drawing/2014/main" id="{6C031C21-DFAD-FB28-5012-3513B47CD913}"/>
              </a:ext>
            </a:extLst>
          </p:cNvPr>
          <p:cNvSpPr>
            <a:spLocks noGrp="1"/>
          </p:cNvSpPr>
          <p:nvPr>
            <p:ph type="title"/>
          </p:nvPr>
        </p:nvSpPr>
        <p:spPr>
          <a:xfrm>
            <a:off x="248478" y="440827"/>
            <a:ext cx="3818401" cy="5287670"/>
          </a:xfrm>
        </p:spPr>
        <p:txBody>
          <a:bodyPr/>
          <a:lstStyle/>
          <a:p>
            <a:r>
              <a:rPr lang="en-GB" dirty="0">
                <a:latin typeface="Open Sans"/>
                <a:ea typeface="Open Sans"/>
                <a:cs typeface="Open Sans"/>
              </a:rPr>
              <a:t>Qualitative Data Flow</a:t>
            </a:r>
            <a:endParaRPr lang="en-GB" dirty="0"/>
          </a:p>
        </p:txBody>
      </p:sp>
      <p:sp>
        <p:nvSpPr>
          <p:cNvPr id="5" name="TextBox 4">
            <a:extLst>
              <a:ext uri="{FF2B5EF4-FFF2-40B4-BE49-F238E27FC236}">
                <a16:creationId xmlns:a16="http://schemas.microsoft.com/office/drawing/2014/main" id="{08F155F7-9F95-4AA0-B921-73142AB4EEE5}"/>
              </a:ext>
            </a:extLst>
          </p:cNvPr>
          <p:cNvSpPr txBox="1"/>
          <p:nvPr/>
        </p:nvSpPr>
        <p:spPr>
          <a:xfrm>
            <a:off x="4958080" y="1239519"/>
            <a:ext cx="2763520" cy="201285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10000"/>
              </a:lnSpc>
              <a:spcAft>
                <a:spcPts val="1200"/>
              </a:spcAft>
            </a:pPr>
            <a:r>
              <a:rPr lang="en-GB" sz="2200" dirty="0">
                <a:solidFill>
                  <a:srgbClr val="2B2B2B"/>
                </a:solidFill>
                <a:latin typeface="Arial"/>
                <a:cs typeface="Arial"/>
              </a:rPr>
              <a:t>Data Collection (e.g., interviews, observations, pictures, videos)  </a:t>
            </a:r>
            <a:endParaRPr lang="en-US" dirty="0"/>
          </a:p>
          <a:p>
            <a:pPr algn="l"/>
            <a:endParaRPr lang="en-GB" dirty="0">
              <a:ea typeface="Open Sans"/>
              <a:cs typeface="Open Sans"/>
            </a:endParaRPr>
          </a:p>
        </p:txBody>
      </p:sp>
      <p:sp>
        <p:nvSpPr>
          <p:cNvPr id="6" name="TextBox 5">
            <a:extLst>
              <a:ext uri="{FF2B5EF4-FFF2-40B4-BE49-F238E27FC236}">
                <a16:creationId xmlns:a16="http://schemas.microsoft.com/office/drawing/2014/main" id="{318F8DE3-944B-3CB2-ADEC-37C9656DD4F6}"/>
              </a:ext>
            </a:extLst>
          </p:cNvPr>
          <p:cNvSpPr txBox="1"/>
          <p:nvPr/>
        </p:nvSpPr>
        <p:spPr>
          <a:xfrm>
            <a:off x="8148320" y="2875280"/>
            <a:ext cx="3200400"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200" dirty="0">
                <a:ea typeface="Open Sans"/>
                <a:cs typeface="Open Sans"/>
              </a:rPr>
              <a:t>Data Management (naming, storing, transcribing, translating, analysing)</a:t>
            </a:r>
          </a:p>
        </p:txBody>
      </p:sp>
      <p:sp>
        <p:nvSpPr>
          <p:cNvPr id="7" name="Arrow: Curved Down 6">
            <a:extLst>
              <a:ext uri="{FF2B5EF4-FFF2-40B4-BE49-F238E27FC236}">
                <a16:creationId xmlns:a16="http://schemas.microsoft.com/office/drawing/2014/main" id="{97D32AA2-1CF2-084B-FDC3-84A608850DFA}"/>
              </a:ext>
            </a:extLst>
          </p:cNvPr>
          <p:cNvSpPr/>
          <p:nvPr/>
        </p:nvSpPr>
        <p:spPr>
          <a:xfrm rot="1740000">
            <a:off x="7280279" y="1272260"/>
            <a:ext cx="2699512" cy="1016000"/>
          </a:xfrm>
          <a:prstGeom prst="curved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8" name="Arrow: Curved Left 7">
            <a:extLst>
              <a:ext uri="{FF2B5EF4-FFF2-40B4-BE49-F238E27FC236}">
                <a16:creationId xmlns:a16="http://schemas.microsoft.com/office/drawing/2014/main" id="{4D21FA77-B157-6D3F-B2C4-47AD086DC2B1}"/>
              </a:ext>
            </a:extLst>
          </p:cNvPr>
          <p:cNvSpPr/>
          <p:nvPr/>
        </p:nvSpPr>
        <p:spPr>
          <a:xfrm rot="7320000">
            <a:off x="6360242" y="3143904"/>
            <a:ext cx="1018651" cy="2734001"/>
          </a:xfrm>
          <a:prstGeom prst="curved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27" name="Audio 26">
            <a:hlinkClick r:id="" action="ppaction://media"/>
            <a:extLst>
              <a:ext uri="{FF2B5EF4-FFF2-40B4-BE49-F238E27FC236}">
                <a16:creationId xmlns:a16="http://schemas.microsoft.com/office/drawing/2014/main" id="{DB778AB8-AD7D-7EF4-E38D-AD32A0A9757C}"/>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687503342"/>
      </p:ext>
    </p:extLst>
  </p:cSld>
  <p:clrMapOvr>
    <a:masterClrMapping/>
  </p:clrMapOvr>
  <mc:AlternateContent xmlns:mc="http://schemas.openxmlformats.org/markup-compatibility/2006" xmlns:p14="http://schemas.microsoft.com/office/powerpoint/2010/main">
    <mc:Choice Requires="p14">
      <p:transition spd="slow" p14:dur="2000" advTm="87995"/>
    </mc:Choice>
    <mc:Fallback xmlns="">
      <p:transition spd="slow" advTm="879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B1731F1-799E-9911-8AFE-B003AC0452F7}"/>
              </a:ext>
            </a:extLst>
          </p:cNvPr>
          <p:cNvSpPr>
            <a:spLocks noGrp="1"/>
          </p:cNvSpPr>
          <p:nvPr>
            <p:ph idx="1"/>
          </p:nvPr>
        </p:nvSpPr>
        <p:spPr>
          <a:xfrm>
            <a:off x="4882896" y="440827"/>
            <a:ext cx="7002362" cy="5654241"/>
          </a:xfrm>
        </p:spPr>
        <p:txBody>
          <a:bodyPr>
            <a:normAutofit/>
          </a:bodyPr>
          <a:lstStyle/>
          <a:p>
            <a:r>
              <a:rPr lang="en-GB" dirty="0">
                <a:latin typeface="Open Sans Light"/>
                <a:ea typeface="Open Sans Light"/>
                <a:cs typeface="Open Sans Light"/>
              </a:rPr>
              <a:t>QUAL: Challenges related to the diverse nature of sources of info, including audio-recordings, hand-written field notes, pictures, videos and typed text.</a:t>
            </a:r>
          </a:p>
          <a:p>
            <a:r>
              <a:rPr lang="en-GB" dirty="0">
                <a:latin typeface="Open Sans Light"/>
                <a:ea typeface="Open Sans Light"/>
                <a:cs typeface="Open Sans Light"/>
              </a:rPr>
              <a:t>QUANT: Reducing errors related to accuracy through a previously arranged management process. </a:t>
            </a:r>
          </a:p>
        </p:txBody>
      </p:sp>
      <p:sp>
        <p:nvSpPr>
          <p:cNvPr id="3" name="Slide Number Placeholder 2">
            <a:extLst>
              <a:ext uri="{FF2B5EF4-FFF2-40B4-BE49-F238E27FC236}">
                <a16:creationId xmlns:a16="http://schemas.microsoft.com/office/drawing/2014/main" id="{C1B7423D-CA25-E490-7B78-B74FD0A9EF0F}"/>
              </a:ext>
            </a:extLst>
          </p:cNvPr>
          <p:cNvSpPr>
            <a:spLocks noGrp="1"/>
          </p:cNvSpPr>
          <p:nvPr>
            <p:ph type="sldNum" sz="quarter" idx="12"/>
          </p:nvPr>
        </p:nvSpPr>
        <p:spPr/>
        <p:txBody>
          <a:bodyPr/>
          <a:lstStyle/>
          <a:p>
            <a:fld id="{D57F1E4F-1CFF-5643-939E-217C01CDF565}" type="slidenum">
              <a:rPr lang="en-US" smtClean="0"/>
              <a:pPr/>
              <a:t>14</a:t>
            </a:fld>
            <a:endParaRPr lang="en-US" dirty="0"/>
          </a:p>
        </p:txBody>
      </p:sp>
      <p:sp>
        <p:nvSpPr>
          <p:cNvPr id="4" name="Title 3">
            <a:extLst>
              <a:ext uri="{FF2B5EF4-FFF2-40B4-BE49-F238E27FC236}">
                <a16:creationId xmlns:a16="http://schemas.microsoft.com/office/drawing/2014/main" id="{F6D40BE1-003C-E2D2-CDDD-F960E6F06D1E}"/>
              </a:ext>
            </a:extLst>
          </p:cNvPr>
          <p:cNvSpPr>
            <a:spLocks noGrp="1"/>
          </p:cNvSpPr>
          <p:nvPr>
            <p:ph type="title"/>
          </p:nvPr>
        </p:nvSpPr>
        <p:spPr>
          <a:xfrm>
            <a:off x="248478" y="440827"/>
            <a:ext cx="3748756" cy="5287670"/>
          </a:xfrm>
        </p:spPr>
        <p:txBody>
          <a:bodyPr>
            <a:noAutofit/>
          </a:bodyPr>
          <a:lstStyle/>
          <a:p>
            <a:r>
              <a:rPr lang="en-GB" sz="2800" dirty="0">
                <a:latin typeface="Open Sans"/>
                <a:ea typeface="Open Sans"/>
                <a:cs typeface="Open Sans"/>
              </a:rPr>
              <a:t>Challenges of Qualitative data management vs </a:t>
            </a:r>
            <a:br>
              <a:rPr lang="en-GB" sz="2800" dirty="0">
                <a:latin typeface="Open Sans"/>
                <a:ea typeface="Open Sans"/>
                <a:cs typeface="Open Sans"/>
              </a:rPr>
            </a:br>
            <a:r>
              <a:rPr lang="en-GB" sz="2800" dirty="0">
                <a:latin typeface="Open Sans"/>
                <a:ea typeface="Open Sans"/>
                <a:cs typeface="Open Sans"/>
              </a:rPr>
              <a:t>Quantitative data management</a:t>
            </a:r>
            <a:endParaRPr lang="en-GB" sz="2800" dirty="0"/>
          </a:p>
        </p:txBody>
      </p:sp>
      <p:pic>
        <p:nvPicPr>
          <p:cNvPr id="7" name="Audio 6">
            <a:hlinkClick r:id="" action="ppaction://media"/>
            <a:extLst>
              <a:ext uri="{FF2B5EF4-FFF2-40B4-BE49-F238E27FC236}">
                <a16:creationId xmlns:a16="http://schemas.microsoft.com/office/drawing/2014/main" id="{E35B0D83-2154-AC02-5724-43E4091C6399}"/>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141130739"/>
      </p:ext>
    </p:extLst>
  </p:cSld>
  <p:clrMapOvr>
    <a:masterClrMapping/>
  </p:clrMapOvr>
  <mc:AlternateContent xmlns:mc="http://schemas.openxmlformats.org/markup-compatibility/2006" xmlns:p14="http://schemas.microsoft.com/office/powerpoint/2010/main">
    <mc:Choice Requires="p14">
      <p:transition spd="slow" p14:dur="2000" advTm="107988"/>
    </mc:Choice>
    <mc:Fallback xmlns="">
      <p:transition spd="slow" advTm="1079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BAC37F5-E8EA-9544-8807-DEF2B8617558}"/>
              </a:ext>
            </a:extLst>
          </p:cNvPr>
          <p:cNvSpPr>
            <a:spLocks noGrp="1"/>
          </p:cNvSpPr>
          <p:nvPr>
            <p:ph idx="1"/>
          </p:nvPr>
        </p:nvSpPr>
        <p:spPr>
          <a:xfrm>
            <a:off x="4467497" y="440827"/>
            <a:ext cx="7476025" cy="5777093"/>
          </a:xfrm>
        </p:spPr>
        <p:txBody>
          <a:bodyPr>
            <a:normAutofit/>
          </a:bodyPr>
          <a:lstStyle/>
          <a:p>
            <a:pPr lvl="0"/>
            <a:r>
              <a:rPr lang="en-US" dirty="0"/>
              <a:t>JD Carpentieri on qualitative research and theory: </a:t>
            </a:r>
            <a:r>
              <a:rPr lang="en-US" dirty="0">
                <a:solidFill>
                  <a:schemeClr val="tx2"/>
                </a:solidFill>
                <a:latin typeface="Open Sans Light" pitchFamily="2" charset="0"/>
                <a:ea typeface="Open Sans Light" pitchFamily="2" charset="0"/>
                <a:cs typeface="Open Sans Light" pitchFamily="2" charset="0"/>
                <a:hlinkClick r:id="rId5">
                  <a:extLst>
                    <a:ext uri="{A12FA001-AC4F-418D-AE19-62706E023703}">
                      <ahyp:hlinkClr xmlns:ahyp="http://schemas.microsoft.com/office/drawing/2018/hyperlinkcolor" val="tx"/>
                    </a:ext>
                  </a:extLst>
                </a:hlinkClick>
              </a:rPr>
              <a:t>https://www.ncrm.ac.uk/resources/podcasts/?id=jd-carpentieri</a:t>
            </a:r>
            <a:endParaRPr lang="en-US" dirty="0">
              <a:solidFill>
                <a:schemeClr val="tx2"/>
              </a:solidFill>
              <a:latin typeface="Open Sans Light" pitchFamily="2" charset="0"/>
              <a:ea typeface="Open Sans Light" pitchFamily="2" charset="0"/>
              <a:cs typeface="Open Sans Light" pitchFamily="2" charset="0"/>
            </a:endParaRPr>
          </a:p>
          <a:p>
            <a:r>
              <a:rPr lang="en-GB" dirty="0"/>
              <a:t>Lora Forsythe, Mala </a:t>
            </a:r>
            <a:r>
              <a:rPr lang="en-GB" dirty="0" err="1"/>
              <a:t>Nyamanda</a:t>
            </a:r>
            <a:r>
              <a:rPr lang="en-GB" dirty="0"/>
              <a:t>, Agnes </a:t>
            </a:r>
            <a:r>
              <a:rPr lang="en-GB" dirty="0" err="1"/>
              <a:t>Mbachi</a:t>
            </a:r>
            <a:r>
              <a:rPr lang="en-GB" dirty="0"/>
              <a:t> </a:t>
            </a:r>
            <a:r>
              <a:rPr lang="en-GB" dirty="0" err="1"/>
              <a:t>Mwangwela</a:t>
            </a:r>
            <a:r>
              <a:rPr lang="en-GB" dirty="0"/>
              <a:t> &amp; Ben Bennett (2015). Beliefs, Taboos and Minor Crop Value Chains. </a:t>
            </a:r>
            <a:r>
              <a:rPr lang="en-GB" i="1" dirty="0"/>
              <a:t>Food, Culture &amp; Society</a:t>
            </a:r>
            <a:r>
              <a:rPr lang="en-GB" dirty="0"/>
              <a:t>, 18:3, 501-517, DOI: </a:t>
            </a:r>
            <a:r>
              <a:rPr lang="en-GB" dirty="0">
                <a:solidFill>
                  <a:schemeClr val="tx2"/>
                </a:solidFill>
                <a:latin typeface="Open Sans Light" pitchFamily="2" charset="0"/>
                <a:ea typeface="Open Sans Light" pitchFamily="2" charset="0"/>
                <a:cs typeface="Open Sans Light" pitchFamily="2" charset="0"/>
                <a:hlinkClick r:id="rId6">
                  <a:extLst>
                    <a:ext uri="{A12FA001-AC4F-418D-AE19-62706E023703}">
                      <ahyp:hlinkClr xmlns:ahyp="http://schemas.microsoft.com/office/drawing/2018/hyperlinkcolor" val="tx"/>
                    </a:ext>
                  </a:extLst>
                </a:hlinkClick>
              </a:rPr>
              <a:t>10.1080/15528014.2015.1043112</a:t>
            </a:r>
            <a:endParaRPr lang="en-US" dirty="0">
              <a:solidFill>
                <a:schemeClr val="tx2"/>
              </a:solidFill>
              <a:latin typeface="Open Sans Light" pitchFamily="2" charset="0"/>
              <a:ea typeface="Open Sans Light" pitchFamily="2" charset="0"/>
              <a:cs typeface="Open Sans Light" pitchFamily="2" charset="0"/>
            </a:endParaRPr>
          </a:p>
          <a:p>
            <a:pPr lvl="0"/>
            <a:r>
              <a:rPr lang="en-US" dirty="0"/>
              <a:t>Ritchie J., Lewis J., Ormston R., McNaughton Nicholls C. (2013). </a:t>
            </a:r>
            <a:r>
              <a:rPr lang="en-US" i="1" dirty="0"/>
              <a:t>Qualitative Research Practice: A Guide for Social Science Students and Researchers</a:t>
            </a:r>
            <a:r>
              <a:rPr lang="en-US" dirty="0"/>
              <a:t>. United Kingdom: SAGE Publications.</a:t>
            </a:r>
          </a:p>
        </p:txBody>
      </p:sp>
      <p:sp>
        <p:nvSpPr>
          <p:cNvPr id="4" name="Slide Number Placeholder 3">
            <a:extLst>
              <a:ext uri="{FF2B5EF4-FFF2-40B4-BE49-F238E27FC236}">
                <a16:creationId xmlns:a16="http://schemas.microsoft.com/office/drawing/2014/main" id="{CDD35EBF-9FBA-2DD4-2060-476BCA58D70C}"/>
              </a:ext>
            </a:extLst>
          </p:cNvPr>
          <p:cNvSpPr>
            <a:spLocks noGrp="1"/>
          </p:cNvSpPr>
          <p:nvPr>
            <p:ph type="sldNum" sz="quarter" idx="12"/>
          </p:nvPr>
        </p:nvSpPr>
        <p:spPr>
          <a:xfrm>
            <a:off x="10938165" y="6105480"/>
            <a:ext cx="947093" cy="365125"/>
          </a:xfrm>
        </p:spPr>
        <p:txBody>
          <a:bodyPr/>
          <a:lstStyle/>
          <a:p>
            <a:fld id="{D57F1E4F-1CFF-5643-939E-217C01CDF565}" type="slidenum">
              <a:rPr lang="en-US" smtClean="0"/>
              <a:pPr/>
              <a:t>15</a:t>
            </a:fld>
            <a:endParaRPr lang="en-US" dirty="0"/>
          </a:p>
        </p:txBody>
      </p:sp>
      <p:sp>
        <p:nvSpPr>
          <p:cNvPr id="3" name="Title 2">
            <a:extLst>
              <a:ext uri="{FF2B5EF4-FFF2-40B4-BE49-F238E27FC236}">
                <a16:creationId xmlns:a16="http://schemas.microsoft.com/office/drawing/2014/main" id="{C6C2B99D-8853-1141-BC4D-D8DA7C7672BD}"/>
              </a:ext>
            </a:extLst>
          </p:cNvPr>
          <p:cNvSpPr>
            <a:spLocks noGrp="1"/>
          </p:cNvSpPr>
          <p:nvPr>
            <p:ph type="title"/>
          </p:nvPr>
        </p:nvSpPr>
        <p:spPr>
          <a:xfrm>
            <a:off x="248478" y="440827"/>
            <a:ext cx="3576792" cy="5287670"/>
          </a:xfrm>
        </p:spPr>
        <p:txBody>
          <a:bodyPr/>
          <a:lstStyle/>
          <a:p>
            <a:r>
              <a:rPr lang="en-US" dirty="0"/>
              <a:t>Useful resources</a:t>
            </a:r>
          </a:p>
        </p:txBody>
      </p:sp>
      <p:pic>
        <p:nvPicPr>
          <p:cNvPr id="7" name="Audio 6">
            <a:hlinkClick r:id="" action="ppaction://media"/>
            <a:extLst>
              <a:ext uri="{FF2B5EF4-FFF2-40B4-BE49-F238E27FC236}">
                <a16:creationId xmlns:a16="http://schemas.microsoft.com/office/drawing/2014/main" id="{53432DD3-A87E-0B92-71B7-F913E253CB55}"/>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48272308"/>
      </p:ext>
    </p:extLst>
  </p:cSld>
  <p:clrMapOvr>
    <a:masterClrMapping/>
  </p:clrMapOvr>
  <mc:AlternateContent xmlns:mc="http://schemas.openxmlformats.org/markup-compatibility/2006" xmlns:p14="http://schemas.microsoft.com/office/powerpoint/2010/main">
    <mc:Choice Requires="p14">
      <p:transition spd="slow" p14:dur="2000" advTm="97537"/>
    </mc:Choice>
    <mc:Fallback xmlns="">
      <p:transition spd="slow" advTm="975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extLst>
    <p:ext uri="{3A86A75C-4F4B-4683-9AE1-C65F6400EC91}">
      <p14:laserTraceLst xmlns:p14="http://schemas.microsoft.com/office/powerpoint/2010/main">
        <p14:tracePtLst>
          <p14:tracePt t="12989" x="4241800" y="6203950"/>
          <p14:tracePt t="13479" x="1787525" y="6092825"/>
          <p14:tracePt t="13485" x="1838325" y="5888038"/>
          <p14:tracePt t="13499" x="1941513" y="5649913"/>
          <p14:tracePt t="13516" x="1992313" y="5530850"/>
          <p14:tracePt t="13533" x="2009775" y="5480050"/>
          <p14:tracePt t="13550" x="2025650" y="5462588"/>
          <p14:tracePt t="13566" x="2111375" y="5326063"/>
          <p14:tracePt t="13583" x="2197100" y="5189538"/>
          <p14:tracePt t="13588" x="2265363" y="5122863"/>
          <p14:tracePt t="13600" x="2316163" y="4968875"/>
          <p14:tracePt t="13619" x="2452688" y="4679950"/>
          <p14:tracePt t="13633" x="2486025" y="4578350"/>
          <p14:tracePt t="13651" x="2554288" y="4391025"/>
          <p14:tracePt t="13667" x="2571750" y="4271963"/>
          <p14:tracePt t="13685" x="2673350" y="4016375"/>
          <p14:tracePt t="13702" x="2759075" y="3811588"/>
          <p14:tracePt t="13704" x="2809875" y="3675063"/>
          <p14:tracePt t="13721" x="2928938" y="3436938"/>
          <p14:tracePt t="13733" x="3014663" y="3233738"/>
          <p14:tracePt t="13752" x="3184525" y="2978150"/>
          <p14:tracePt t="13768" x="3286125" y="2773363"/>
          <p14:tracePt t="13771" x="3321050" y="2705100"/>
          <p14:tracePt t="13784" x="3440113" y="2519363"/>
          <p14:tracePt t="13803" x="3576638" y="2195513"/>
          <p14:tracePt t="13818" x="3729038" y="1838325"/>
          <p14:tracePt t="13822" x="3763963" y="1752600"/>
          <p14:tracePt t="13834" x="3848100" y="1600200"/>
          <p14:tracePt t="13836" x="3933825" y="1497013"/>
          <p14:tracePt t="13850" x="4086225" y="1327150"/>
          <p14:tracePt t="13870" x="4205288" y="1190625"/>
          <p14:tracePt t="13885" x="4240213" y="1122363"/>
          <p14:tracePt t="13901" x="4308475" y="1020763"/>
          <p14:tracePt t="13915" x="4376738" y="850900"/>
          <p14:tracePt t="13932" x="4478338" y="681038"/>
          <p14:tracePt t="13950" x="4564063" y="577850"/>
          <p14:tracePt t="13953" x="4579938" y="544513"/>
          <p14:tracePt t="13967" x="4614863" y="458788"/>
          <p14:tracePt t="14046" x="4614863" y="476250"/>
          <p14:tracePt t="14065" x="4614863" y="493713"/>
          <p14:tracePt t="14072" x="4614863" y="511175"/>
          <p14:tracePt t="14086" x="4614863" y="561975"/>
          <p14:tracePt t="14099" x="4614863" y="577850"/>
          <p14:tracePt t="14117" x="4648200" y="663575"/>
          <p14:tracePt t="14132" x="4648200" y="782638"/>
          <p14:tracePt t="14151" x="4648200" y="901700"/>
          <p14:tracePt t="14166" x="4648200" y="919163"/>
          <p14:tracePt t="14184" x="4648200" y="952500"/>
          <p14:tracePt t="14211" x="4648200" y="969963"/>
          <p14:tracePt t="14217" x="4648200" y="987425"/>
          <p14:tracePt t="14234" x="4632325" y="987425"/>
          <p14:tracePt t="14237" x="4614863" y="1003300"/>
          <p14:tracePt t="14250" x="4597400" y="1055688"/>
          <p14:tracePt t="14267" x="4495800" y="1208088"/>
          <p14:tracePt t="14272" x="4478338" y="1258888"/>
          <p14:tracePt t="14284" x="4427538" y="1293813"/>
          <p14:tracePt t="14301" x="4410075" y="1344613"/>
          <p14:tracePt t="14317" x="4410075" y="1362075"/>
          <p14:tracePt t="14335" x="4376738" y="1377950"/>
          <p14:tracePt t="14351" x="4359275" y="1377950"/>
          <p14:tracePt t="14372" x="4341813" y="1377950"/>
          <p14:tracePt t="14393" x="4324350" y="1377950"/>
          <p14:tracePt t="14412" x="4308475" y="1377950"/>
          <p14:tracePt t="14432" x="4291013" y="1377950"/>
          <p14:tracePt t="14445" x="4273550" y="1377950"/>
          <p14:tracePt t="14451" x="4257675" y="1377950"/>
          <p14:tracePt t="14466" x="4222750" y="1377950"/>
          <p14:tracePt t="14484" x="4205288" y="1377950"/>
          <p14:tracePt t="14637" x="4189413" y="1377950"/>
          <p14:tracePt t="14650" x="4189413" y="1362075"/>
          <p14:tracePt t="14663" x="4189413" y="1344613"/>
          <p14:tracePt t="14675" x="4154488" y="1327150"/>
          <p14:tracePt t="14683" x="4137025" y="1293813"/>
          <p14:tracePt t="14700" x="4121150" y="1243013"/>
          <p14:tracePt t="14716" x="4103688" y="1225550"/>
          <p14:tracePt t="14733" x="4086225" y="1190625"/>
          <p14:tracePt t="14751" x="4086225" y="1157288"/>
          <p14:tracePt t="14768" x="4086225" y="1122363"/>
          <p14:tracePt t="14783" x="4086225" y="1106488"/>
          <p14:tracePt t="14800" x="4086225" y="1089025"/>
          <p14:tracePt t="14819" x="4086225" y="1055688"/>
          <p14:tracePt t="14833" x="4103688" y="1003300"/>
          <p14:tracePt t="14852" x="4137025" y="901700"/>
          <p14:tracePt t="14867" x="4171950" y="868363"/>
          <p14:tracePt t="14885" x="4171950" y="850900"/>
          <p14:tracePt t="14938" x="4154488" y="850900"/>
          <p14:tracePt t="14945" x="4154488" y="884238"/>
          <p14:tracePt t="14949" x="4154488" y="901700"/>
          <p14:tracePt t="14966" x="4154488" y="919163"/>
          <p14:tracePt t="14982" x="4154488" y="952500"/>
          <p14:tracePt t="15003" x="4154488" y="969963"/>
          <p14:tracePt t="15016" x="4154488" y="987425"/>
          <p14:tracePt t="15034" x="4154488" y="1055688"/>
          <p14:tracePt t="15050" x="4154488" y="1174750"/>
          <p14:tracePt t="15069" x="4103688" y="1395413"/>
          <p14:tracePt t="15074" x="4052888" y="1446213"/>
          <p14:tracePt t="15082" x="4017963" y="1531938"/>
          <p14:tracePt t="15101" x="4002088" y="1633538"/>
          <p14:tracePt t="15118" x="4002088" y="1668463"/>
          <p14:tracePt t="15120" x="3984625" y="1684338"/>
          <p14:tracePt t="15133" x="3984625" y="1701800"/>
          <p14:tracePt t="15151" x="3984625" y="1719263"/>
          <p14:tracePt t="15167" x="3984625" y="1735138"/>
          <p14:tracePt t="15184" x="3984625" y="1752600"/>
          <p14:tracePt t="15239" x="3984625" y="1770063"/>
          <p14:tracePt t="15293" x="3984625" y="1787525"/>
          <p14:tracePt t="15317" x="3984625" y="1803400"/>
          <p14:tracePt t="15322" x="3967163" y="1854200"/>
          <p14:tracePt t="15333" x="3949700" y="1889125"/>
          <p14:tracePt t="15338" x="3949700" y="1922463"/>
          <p14:tracePt t="15350" x="3949700" y="1957388"/>
          <p14:tracePt t="15367" x="3933825" y="2008188"/>
          <p14:tracePt t="15384" x="3916363" y="2025650"/>
          <p14:tracePt t="15408" x="3916363" y="2041525"/>
          <p14:tracePt t="15428" x="3916363" y="2058988"/>
          <p14:tracePt t="15950" x="3865563" y="2093913"/>
          <p14:tracePt t="15959" x="3797300" y="2178050"/>
          <p14:tracePt t="15964" x="3746500" y="2246313"/>
          <p14:tracePt t="15982" x="3576638" y="2535238"/>
          <p14:tracePt t="16000" x="3371850" y="2876550"/>
          <p14:tracePt t="16017" x="3184525" y="3233738"/>
          <p14:tracePt t="16033" x="2997200" y="3540125"/>
          <p14:tracePt t="16051" x="2827338" y="4049713"/>
          <p14:tracePt t="16069" x="2673350" y="4459288"/>
          <p14:tracePt t="16083" x="2554288" y="4884738"/>
          <p14:tracePt t="16101" x="2417763" y="5548313"/>
          <p14:tracePt t="16116" x="2298700" y="6024563"/>
          <p14:tracePt t="16135" x="2212975" y="6432550"/>
          <p14:tracePt t="16149" x="2146300" y="6637338"/>
          <p14:tracePt t="16166" x="2146300" y="6824663"/>
          <p14:tracePt t="16978" x="0" y="0"/>
        </p14:tracePtLst>
      </p14:laserTraceLst>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9AAADC98-361E-D348-9854-08FD463970F7}"/>
              </a:ext>
            </a:extLst>
          </p:cNvPr>
          <p:cNvSpPr>
            <a:spLocks noGrp="1"/>
          </p:cNvSpPr>
          <p:nvPr>
            <p:ph type="body" sz="quarter" idx="10"/>
          </p:nvPr>
        </p:nvSpPr>
        <p:spPr/>
        <p:txBody>
          <a:bodyPr>
            <a:normAutofit fontScale="85000" lnSpcReduction="10000"/>
          </a:bodyPr>
          <a:lstStyle/>
          <a:p>
            <a:r>
              <a:rPr lang="en-GB" dirty="0"/>
              <a:t>From the webinar series:</a:t>
            </a:r>
            <a:br>
              <a:rPr lang="en-GB" dirty="0"/>
            </a:br>
            <a:r>
              <a:rPr lang="en-GB" dirty="0"/>
              <a:t>Qualitative Data Management</a:t>
            </a:r>
          </a:p>
        </p:txBody>
      </p:sp>
      <p:sp>
        <p:nvSpPr>
          <p:cNvPr id="7" name="Text Placeholder 6">
            <a:extLst>
              <a:ext uri="{FF2B5EF4-FFF2-40B4-BE49-F238E27FC236}">
                <a16:creationId xmlns:a16="http://schemas.microsoft.com/office/drawing/2014/main" id="{D01D29D9-EAB0-2549-988E-62281C3880AB}"/>
              </a:ext>
            </a:extLst>
          </p:cNvPr>
          <p:cNvSpPr>
            <a:spLocks noGrp="1"/>
          </p:cNvSpPr>
          <p:nvPr>
            <p:ph type="body" sz="quarter" idx="11"/>
          </p:nvPr>
        </p:nvSpPr>
        <p:spPr/>
        <p:txBody>
          <a:bodyPr>
            <a:normAutofit fontScale="77500" lnSpcReduction="20000"/>
          </a:bodyPr>
          <a:lstStyle/>
          <a:p>
            <a:r>
              <a:rPr lang="en-GB" dirty="0"/>
              <a:t>Created and presented by </a:t>
            </a:r>
            <a:r>
              <a:rPr lang="en-GB" b="1" dirty="0">
                <a:latin typeface="Open Sans SemiBold" panose="020B0606030504020204" pitchFamily="34" charset="0"/>
                <a:ea typeface="Open Sans SemiBold" panose="020B0606030504020204" pitchFamily="34" charset="0"/>
                <a:cs typeface="Open Sans SemiBold" panose="020B0606030504020204" pitchFamily="34" charset="0"/>
              </a:rPr>
              <a:t>Romina De Angelis</a:t>
            </a:r>
          </a:p>
          <a:p>
            <a:r>
              <a:rPr lang="en-GB" dirty="0"/>
              <a:t>CRFS – Research Methods Support project</a:t>
            </a:r>
          </a:p>
          <a:p>
            <a:r>
              <a:rPr lang="en-GB" dirty="0"/>
              <a:t>Edited and produced by </a:t>
            </a:r>
            <a:r>
              <a:rPr lang="en-GB" dirty="0">
                <a:latin typeface="Open Sans SemiBold" panose="020B0706030804020204" pitchFamily="34" charset="0"/>
                <a:ea typeface="Open Sans SemiBold" panose="020B0706030804020204" pitchFamily="34" charset="0"/>
                <a:cs typeface="Open Sans SemiBold" panose="020B0706030804020204" pitchFamily="34" charset="0"/>
              </a:rPr>
              <a:t>Emily Nevitt </a:t>
            </a:r>
            <a:r>
              <a:rPr lang="en-GB" dirty="0"/>
              <a:t>and </a:t>
            </a:r>
            <a:r>
              <a:rPr lang="en-GB" b="1" dirty="0">
                <a:latin typeface="Open Sans SemiBold" panose="020B0706030804020204" pitchFamily="34" charset="0"/>
                <a:ea typeface="Open Sans SemiBold" panose="020B0706030804020204" pitchFamily="34" charset="0"/>
                <a:cs typeface="Open Sans SemiBold" panose="020B0706030804020204" pitchFamily="34" charset="0"/>
              </a:rPr>
              <a:t>Grace Gilbert</a:t>
            </a:r>
          </a:p>
          <a:p>
            <a:r>
              <a:rPr lang="en-GB"/>
              <a:t>October 2023</a:t>
            </a:r>
            <a:endParaRPr lang="en-GB" dirty="0"/>
          </a:p>
        </p:txBody>
      </p:sp>
      <p:pic>
        <p:nvPicPr>
          <p:cNvPr id="2" name="Picture 1" descr="A black background with white text&#10;&#10;Description automatically generated">
            <a:extLst>
              <a:ext uri="{FF2B5EF4-FFF2-40B4-BE49-F238E27FC236}">
                <a16:creationId xmlns:a16="http://schemas.microsoft.com/office/drawing/2014/main" id="{AB83A4D9-5FDB-BC29-49E1-FE49BC597CEE}"/>
              </a:ext>
            </a:extLst>
          </p:cNvPr>
          <p:cNvPicPr>
            <a:picLocks noChangeAspect="1"/>
          </p:cNvPicPr>
          <p:nvPr/>
        </p:nvPicPr>
        <p:blipFill>
          <a:blip r:embed="rId5"/>
          <a:stretch>
            <a:fillRect/>
          </a:stretch>
        </p:blipFill>
        <p:spPr>
          <a:xfrm>
            <a:off x="8288857" y="244300"/>
            <a:ext cx="1570760" cy="713368"/>
          </a:xfrm>
          <a:prstGeom prst="rect">
            <a:avLst/>
          </a:prstGeom>
        </p:spPr>
      </p:pic>
      <p:pic>
        <p:nvPicPr>
          <p:cNvPr id="13" name="Audio 12">
            <a:hlinkClick r:id="" action="ppaction://media"/>
            <a:extLst>
              <a:ext uri="{FF2B5EF4-FFF2-40B4-BE49-F238E27FC236}">
                <a16:creationId xmlns:a16="http://schemas.microsoft.com/office/drawing/2014/main" id="{BAEF4649-555E-B49D-73BE-D365380A9AC0}"/>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959477788"/>
      </p:ext>
    </p:extLst>
  </p:cSld>
  <p:clrMapOvr>
    <a:masterClrMapping/>
  </p:clrMapOvr>
  <mc:AlternateContent xmlns:mc="http://schemas.openxmlformats.org/markup-compatibility/2006" xmlns:p14="http://schemas.microsoft.com/office/powerpoint/2010/main">
    <mc:Choice Requires="p14">
      <p:transition spd="slow" p14:dur="2000" advTm="20367"/>
    </mc:Choice>
    <mc:Fallback xmlns="">
      <p:transition spd="slow" advTm="203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7020E-31B3-2F4A-A144-D6AED0783AA0}"/>
              </a:ext>
            </a:extLst>
          </p:cNvPr>
          <p:cNvSpPr>
            <a:spLocks noGrp="1"/>
          </p:cNvSpPr>
          <p:nvPr>
            <p:ph type="title"/>
          </p:nvPr>
        </p:nvSpPr>
        <p:spPr/>
        <p:txBody>
          <a:bodyPr/>
          <a:lstStyle/>
          <a:p>
            <a:r>
              <a:rPr lang="en-US" dirty="0"/>
              <a:t>The role of Qualitative Data</a:t>
            </a:r>
          </a:p>
        </p:txBody>
      </p:sp>
      <p:sp>
        <p:nvSpPr>
          <p:cNvPr id="3" name="Subtitle 2">
            <a:extLst>
              <a:ext uri="{FF2B5EF4-FFF2-40B4-BE49-F238E27FC236}">
                <a16:creationId xmlns:a16="http://schemas.microsoft.com/office/drawing/2014/main" id="{B85C8D04-D240-6D4B-ACEC-09A59370111B}"/>
              </a:ext>
            </a:extLst>
          </p:cNvPr>
          <p:cNvSpPr>
            <a:spLocks noGrp="1"/>
          </p:cNvSpPr>
          <p:nvPr>
            <p:ph type="subTitle" idx="1"/>
          </p:nvPr>
        </p:nvSpPr>
        <p:spPr>
          <a:xfrm>
            <a:off x="4062357" y="4504573"/>
            <a:ext cx="7662983" cy="1762003"/>
          </a:xfrm>
        </p:spPr>
        <p:txBody>
          <a:bodyPr/>
          <a:lstStyle/>
          <a:p>
            <a:r>
              <a:rPr lang="en-US" b="1" dirty="0">
                <a:latin typeface="Open Sans SemiBold" panose="020B0606030504020204" pitchFamily="34" charset="0"/>
                <a:ea typeface="Open Sans SemiBold" panose="020B0606030504020204" pitchFamily="34" charset="0"/>
                <a:cs typeface="Open Sans SemiBold" panose="020B0606030504020204" pitchFamily="34" charset="0"/>
              </a:rPr>
              <a:t>Romina De Angelis</a:t>
            </a:r>
          </a:p>
          <a:p>
            <a:r>
              <a:rPr lang="en-US" sz="2000" dirty="0">
                <a:latin typeface="Open Sans" pitchFamily="2" charset="0"/>
                <a:ea typeface="Open Sans" pitchFamily="2" charset="0"/>
                <a:cs typeface="Open Sans" pitchFamily="2" charset="0"/>
              </a:rPr>
              <a:t>Social and Qualitative Research Methods Specialist</a:t>
            </a:r>
          </a:p>
        </p:txBody>
      </p:sp>
      <p:pic>
        <p:nvPicPr>
          <p:cNvPr id="20" name="Audio 19">
            <a:hlinkClick r:id="" action="ppaction://media"/>
            <a:extLst>
              <a:ext uri="{FF2B5EF4-FFF2-40B4-BE49-F238E27FC236}">
                <a16:creationId xmlns:a16="http://schemas.microsoft.com/office/drawing/2014/main" id="{4A533A94-B457-33BA-6360-600F2C13491C}"/>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407877366"/>
      </p:ext>
    </p:extLst>
  </p:cSld>
  <p:clrMapOvr>
    <a:masterClrMapping/>
  </p:clrMapOvr>
  <mc:AlternateContent xmlns:mc="http://schemas.openxmlformats.org/markup-compatibility/2006" xmlns:p14="http://schemas.microsoft.com/office/powerpoint/2010/main">
    <mc:Choice Requires="p14">
      <p:transition spd="slow" p14:dur="2000" advTm="11372"/>
    </mc:Choice>
    <mc:Fallback xmlns="">
      <p:transition spd="slow" advTm="113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7765158-52CA-8202-C7AD-B6C80655B1D4}"/>
              </a:ext>
            </a:extLst>
          </p:cNvPr>
          <p:cNvSpPr>
            <a:spLocks noGrp="1"/>
          </p:cNvSpPr>
          <p:nvPr>
            <p:ph idx="1"/>
          </p:nvPr>
        </p:nvSpPr>
        <p:spPr>
          <a:xfrm>
            <a:off x="4678180" y="440827"/>
            <a:ext cx="6733532" cy="5676987"/>
          </a:xfrm>
        </p:spPr>
        <p:txBody>
          <a:bodyPr/>
          <a:lstStyle/>
          <a:p>
            <a:pPr marL="0" indent="0">
              <a:buNone/>
            </a:pPr>
            <a:r>
              <a:rPr lang="en-GB" dirty="0">
                <a:latin typeface="Open Sans Light"/>
                <a:ea typeface="Open Sans Light"/>
                <a:cs typeface="Open Sans Light"/>
              </a:rPr>
              <a:t>To understand: </a:t>
            </a:r>
            <a:endParaRPr lang="en-GB" dirty="0"/>
          </a:p>
          <a:p>
            <a:r>
              <a:rPr lang="en-GB" dirty="0">
                <a:latin typeface="Open Sans Light"/>
                <a:ea typeface="Open Sans Light"/>
                <a:cs typeface="Open Sans Light"/>
              </a:rPr>
              <a:t>The role of qualitative data &amp; research VS quantitative.</a:t>
            </a:r>
            <a:endParaRPr lang="en-GB" dirty="0"/>
          </a:p>
          <a:p>
            <a:r>
              <a:rPr lang="en-GB" dirty="0">
                <a:latin typeface="Open Sans Light"/>
                <a:ea typeface="Open Sans Light"/>
                <a:cs typeface="Open Sans Light"/>
              </a:rPr>
              <a:t>The features of qualitative data VS quantitative.</a:t>
            </a:r>
          </a:p>
          <a:p>
            <a:r>
              <a:rPr lang="en-GB" dirty="0">
                <a:latin typeface="Open Sans Light"/>
                <a:ea typeface="Open Sans Light"/>
                <a:cs typeface="Open Sans Light"/>
              </a:rPr>
              <a:t>The qualitative data flow VS quantitative.</a:t>
            </a:r>
            <a:endParaRPr lang="en-GB" dirty="0"/>
          </a:p>
          <a:p>
            <a:endParaRPr lang="en-GB" dirty="0"/>
          </a:p>
        </p:txBody>
      </p:sp>
      <p:sp>
        <p:nvSpPr>
          <p:cNvPr id="3" name="Slide Number Placeholder 2">
            <a:extLst>
              <a:ext uri="{FF2B5EF4-FFF2-40B4-BE49-F238E27FC236}">
                <a16:creationId xmlns:a16="http://schemas.microsoft.com/office/drawing/2014/main" id="{94B78AC0-E376-DF37-2D8A-19B23AB58579}"/>
              </a:ext>
            </a:extLst>
          </p:cNvPr>
          <p:cNvSpPr>
            <a:spLocks noGrp="1"/>
          </p:cNvSpPr>
          <p:nvPr>
            <p:ph type="sldNum" sz="quarter" idx="12"/>
          </p:nvPr>
        </p:nvSpPr>
        <p:spPr/>
        <p:txBody>
          <a:bodyPr/>
          <a:lstStyle/>
          <a:p>
            <a:fld id="{D57F1E4F-1CFF-5643-939E-217C01CDF565}" type="slidenum">
              <a:rPr lang="en-US" smtClean="0"/>
              <a:pPr/>
              <a:t>3</a:t>
            </a:fld>
            <a:endParaRPr lang="en-US" dirty="0"/>
          </a:p>
        </p:txBody>
      </p:sp>
      <p:sp>
        <p:nvSpPr>
          <p:cNvPr id="4" name="Title 3">
            <a:extLst>
              <a:ext uri="{FF2B5EF4-FFF2-40B4-BE49-F238E27FC236}">
                <a16:creationId xmlns:a16="http://schemas.microsoft.com/office/drawing/2014/main" id="{B9DF4CA1-AF57-18CF-6A8D-B8D1C3C53159}"/>
              </a:ext>
            </a:extLst>
          </p:cNvPr>
          <p:cNvSpPr>
            <a:spLocks noGrp="1"/>
          </p:cNvSpPr>
          <p:nvPr>
            <p:ph type="title"/>
          </p:nvPr>
        </p:nvSpPr>
        <p:spPr/>
        <p:txBody>
          <a:bodyPr/>
          <a:lstStyle/>
          <a:p>
            <a:r>
              <a:rPr lang="en-GB" dirty="0">
                <a:latin typeface="Open Sans"/>
                <a:ea typeface="Open Sans"/>
                <a:cs typeface="Open Sans"/>
              </a:rPr>
              <a:t>Objectives</a:t>
            </a:r>
            <a:endParaRPr lang="en-GB" dirty="0"/>
          </a:p>
        </p:txBody>
      </p:sp>
      <p:pic>
        <p:nvPicPr>
          <p:cNvPr id="9" name="Audio 8">
            <a:hlinkClick r:id="" action="ppaction://media"/>
            <a:extLst>
              <a:ext uri="{FF2B5EF4-FFF2-40B4-BE49-F238E27FC236}">
                <a16:creationId xmlns:a16="http://schemas.microsoft.com/office/drawing/2014/main" id="{25E335C9-6D06-2793-BF70-2C756307472A}"/>
              </a:ext>
            </a:extLst>
          </p:cNvPr>
          <p:cNvPicPr>
            <a:picLocks noChangeAspect="1"/>
          </p:cNvPicPr>
          <p:nvPr>
            <a:audioFile r:link="rId3"/>
            <p:extLst>
              <p:ext uri="{DAA4B4D4-6D71-4841-9C94-3DE7FCFB9230}">
                <p14:media xmlns:p14="http://schemas.microsoft.com/office/powerpoint/2010/main" r:embed="rId2"/>
              </p:ext>
            </p:extLst>
          </p:nvPr>
        </p:nvPicPr>
        <p:blipFill>
          <a:blip r:embed="rId6"/>
          <a:srcRect l="-203125" t="-203125" r="-203125" b="-203125"/>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1155595290"/>
      </p:ext>
    </p:extLst>
  </p:cSld>
  <p:clrMapOvr>
    <a:masterClrMapping/>
  </p:clrMapOvr>
  <mc:AlternateContent xmlns:mc="http://schemas.openxmlformats.org/markup-compatibility/2006" xmlns:p14="http://schemas.microsoft.com/office/powerpoint/2010/main">
    <mc:Choice Requires="p14">
      <p:transition spd="slow" p14:dur="2000" advTm="30982"/>
    </mc:Choice>
    <mc:Fallback xmlns="">
      <p:transition spd="slow" advTm="309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9"/>
                </p:tgtEl>
              </p:cMediaNode>
            </p:audio>
          </p:childTnLst>
        </p:cTn>
      </p:par>
    </p:tnLst>
    <p:bldLst>
      <p:bldP spid="2"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BAC37F5-E8EA-9544-8807-DEF2B8617558}"/>
              </a:ext>
            </a:extLst>
          </p:cNvPr>
          <p:cNvSpPr>
            <a:spLocks noGrp="1"/>
          </p:cNvSpPr>
          <p:nvPr>
            <p:ph idx="1"/>
          </p:nvPr>
        </p:nvSpPr>
        <p:spPr>
          <a:xfrm>
            <a:off x="4883150" y="441325"/>
            <a:ext cx="6356936" cy="5653088"/>
          </a:xfrm>
        </p:spPr>
        <p:txBody>
          <a:bodyPr/>
          <a:lstStyle/>
          <a:p>
            <a:pPr lvl="0"/>
            <a:r>
              <a:rPr lang="en-US" b="1" dirty="0">
                <a:latin typeface="Open Sans SemiBold" pitchFamily="2" charset="0"/>
                <a:ea typeface="Open Sans SemiBold" pitchFamily="2" charset="0"/>
                <a:cs typeface="Open Sans SemiBold" pitchFamily="2" charset="0"/>
              </a:rPr>
              <a:t>Qual: </a:t>
            </a:r>
            <a:r>
              <a:rPr lang="en-US" dirty="0"/>
              <a:t>To explore perceptions and experiences and to understand and interpret the nature of social phenomena &amp; interactions, through others’ points of view, usually in a specific context.</a:t>
            </a:r>
          </a:p>
          <a:p>
            <a:pPr lvl="0"/>
            <a:r>
              <a:rPr lang="en-US" b="1" dirty="0">
                <a:latin typeface="Open Sans SemiBold" pitchFamily="2" charset="0"/>
                <a:ea typeface="Open Sans SemiBold" pitchFamily="2" charset="0"/>
                <a:cs typeface="Open Sans SemiBold" pitchFamily="2" charset="0"/>
              </a:rPr>
              <a:t>Quant: </a:t>
            </a:r>
            <a:r>
              <a:rPr lang="en-US" dirty="0"/>
              <a:t>To describe a population, to test hypotheses, determine cause and effect (experiments), and make predictions that can be </a:t>
            </a:r>
            <a:r>
              <a:rPr lang="en-US" dirty="0" err="1"/>
              <a:t>generalised</a:t>
            </a:r>
            <a:r>
              <a:rPr lang="en-US" dirty="0"/>
              <a:t> to a larger population.</a:t>
            </a:r>
          </a:p>
        </p:txBody>
      </p:sp>
      <p:sp>
        <p:nvSpPr>
          <p:cNvPr id="4" name="Slide Number Placeholder 3">
            <a:extLst>
              <a:ext uri="{FF2B5EF4-FFF2-40B4-BE49-F238E27FC236}">
                <a16:creationId xmlns:a16="http://schemas.microsoft.com/office/drawing/2014/main" id="{2FDC93A8-43E3-36FE-25B7-797CDFE169A4}"/>
              </a:ext>
            </a:extLst>
          </p:cNvPr>
          <p:cNvSpPr>
            <a:spLocks noGrp="1"/>
          </p:cNvSpPr>
          <p:nvPr>
            <p:ph type="sldNum" sz="quarter" idx="12"/>
          </p:nvPr>
        </p:nvSpPr>
        <p:spPr>
          <a:xfrm>
            <a:off x="10938165" y="6105480"/>
            <a:ext cx="947093" cy="365125"/>
          </a:xfrm>
        </p:spPr>
        <p:txBody>
          <a:bodyPr/>
          <a:lstStyle/>
          <a:p>
            <a:fld id="{D57F1E4F-1CFF-5643-939E-217C01CDF565}" type="slidenum">
              <a:rPr lang="en-US" smtClean="0"/>
              <a:pPr/>
              <a:t>4</a:t>
            </a:fld>
            <a:endParaRPr lang="en-US" dirty="0"/>
          </a:p>
        </p:txBody>
      </p:sp>
      <p:sp>
        <p:nvSpPr>
          <p:cNvPr id="3" name="Title 2">
            <a:extLst>
              <a:ext uri="{FF2B5EF4-FFF2-40B4-BE49-F238E27FC236}">
                <a16:creationId xmlns:a16="http://schemas.microsoft.com/office/drawing/2014/main" id="{C6C2B99D-8853-1141-BC4D-D8DA7C7672BD}"/>
              </a:ext>
            </a:extLst>
          </p:cNvPr>
          <p:cNvSpPr>
            <a:spLocks noGrp="1"/>
          </p:cNvSpPr>
          <p:nvPr>
            <p:ph type="title"/>
          </p:nvPr>
        </p:nvSpPr>
        <p:spPr>
          <a:xfrm>
            <a:off x="248478" y="440827"/>
            <a:ext cx="3576792" cy="5287670"/>
          </a:xfrm>
        </p:spPr>
        <p:txBody>
          <a:bodyPr>
            <a:normAutofit/>
          </a:bodyPr>
          <a:lstStyle/>
          <a:p>
            <a:r>
              <a:rPr lang="en-US" sz="4000" dirty="0"/>
              <a:t>Purpose of  Qualitative &amp; Quantitative Research</a:t>
            </a:r>
          </a:p>
        </p:txBody>
      </p:sp>
      <p:pic>
        <p:nvPicPr>
          <p:cNvPr id="20" name="Audio 19">
            <a:hlinkClick r:id="" action="ppaction://media"/>
            <a:extLst>
              <a:ext uri="{FF2B5EF4-FFF2-40B4-BE49-F238E27FC236}">
                <a16:creationId xmlns:a16="http://schemas.microsoft.com/office/drawing/2014/main" id="{13E0B732-A21B-EE82-B42E-572CDBF03F6A}"/>
              </a:ext>
            </a:extLst>
          </p:cNvPr>
          <p:cNvPicPr>
            <a:picLocks noChangeAspect="1"/>
          </p:cNvPicPr>
          <p:nvPr>
            <a:audioFile r:link="rId3"/>
            <p:extLst>
              <p:ext uri="{DAA4B4D4-6D71-4841-9C94-3DE7FCFB9230}">
                <p14:media xmlns:p14="http://schemas.microsoft.com/office/powerpoint/2010/main" r:embed="rId2"/>
              </p:ext>
            </p:extLst>
          </p:nvPr>
        </p:nvPicPr>
        <p:blipFill>
          <a:blip r:embed="rId6"/>
          <a:srcRect l="-203125" t="-203125" r="-203125" b="-203125"/>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379524247"/>
      </p:ext>
    </p:extLst>
  </p:cSld>
  <p:clrMapOvr>
    <a:masterClrMapping/>
  </p:clrMapOvr>
  <mc:AlternateContent xmlns:mc="http://schemas.openxmlformats.org/markup-compatibility/2006" xmlns:p14="http://schemas.microsoft.com/office/powerpoint/2010/main">
    <mc:Choice Requires="p14">
      <p:transition spd="slow" p14:dur="2000" advTm="46667"/>
    </mc:Choice>
    <mc:Fallback xmlns="">
      <p:transition spd="slow" advTm="466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20"/>
                </p:tgtEl>
              </p:cMediaNode>
            </p:audio>
          </p:childTnLst>
        </p:cTn>
      </p:par>
    </p:tnLst>
    <p:bldLst>
      <p:bldP spid="2"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4C8AC6F-65DD-5230-42D3-8A54F41B1C57}"/>
              </a:ext>
            </a:extLst>
          </p:cNvPr>
          <p:cNvSpPr>
            <a:spLocks noGrp="1"/>
          </p:cNvSpPr>
          <p:nvPr>
            <p:ph idx="1"/>
          </p:nvPr>
        </p:nvSpPr>
        <p:spPr>
          <a:xfrm>
            <a:off x="4513602" y="440827"/>
            <a:ext cx="7273423" cy="5664653"/>
          </a:xfrm>
        </p:spPr>
        <p:txBody>
          <a:bodyPr/>
          <a:lstStyle/>
          <a:p>
            <a:endParaRPr lang="en-US" dirty="0"/>
          </a:p>
          <a:p>
            <a:pPr marL="457200" indent="-457200">
              <a:buFont typeface="+mj-lt"/>
              <a:buAutoNum type="arabicPeriod"/>
            </a:pPr>
            <a:r>
              <a:rPr lang="en-US" dirty="0">
                <a:latin typeface="Open Sans Light"/>
                <a:ea typeface="Open Sans Light"/>
                <a:cs typeface="Open Sans Light"/>
              </a:rPr>
              <a:t>Descriptive (What is going on?)</a:t>
            </a:r>
            <a:endParaRPr lang="en-US" dirty="0"/>
          </a:p>
          <a:p>
            <a:pPr marL="457200" indent="-457200">
              <a:buFont typeface="+mj-lt"/>
              <a:buAutoNum type="arabicPeriod"/>
            </a:pPr>
            <a:r>
              <a:rPr lang="en-US" dirty="0">
                <a:latin typeface="Open Sans Light"/>
                <a:ea typeface="Open Sans Light"/>
                <a:cs typeface="Open Sans Light"/>
              </a:rPr>
              <a:t>Explanatory (Why is it going on?)</a:t>
            </a:r>
            <a:endParaRPr lang="en-GB" dirty="0"/>
          </a:p>
          <a:p>
            <a:pPr marL="457200" indent="-457200">
              <a:buFont typeface="+mj-lt"/>
              <a:buAutoNum type="arabicPeriod"/>
            </a:pPr>
            <a:r>
              <a:rPr lang="en-US" dirty="0"/>
              <a:t>Exploratory (What it is like for the people experiencing it?)</a:t>
            </a:r>
          </a:p>
          <a:p>
            <a:pPr marL="0" indent="0">
              <a:buNone/>
            </a:pPr>
            <a:endParaRPr lang="en-US" dirty="0"/>
          </a:p>
        </p:txBody>
      </p:sp>
      <p:sp>
        <p:nvSpPr>
          <p:cNvPr id="3" name="Title 2">
            <a:extLst>
              <a:ext uri="{FF2B5EF4-FFF2-40B4-BE49-F238E27FC236}">
                <a16:creationId xmlns:a16="http://schemas.microsoft.com/office/drawing/2014/main" id="{C1188D08-7EAC-7C22-CD99-83A5064A9CFF}"/>
              </a:ext>
            </a:extLst>
          </p:cNvPr>
          <p:cNvSpPr>
            <a:spLocks noGrp="1"/>
          </p:cNvSpPr>
          <p:nvPr>
            <p:ph type="title"/>
          </p:nvPr>
        </p:nvSpPr>
        <p:spPr>
          <a:xfrm>
            <a:off x="248478" y="440826"/>
            <a:ext cx="3795016" cy="5448245"/>
          </a:xfrm>
        </p:spPr>
        <p:txBody>
          <a:bodyPr>
            <a:normAutofit/>
          </a:bodyPr>
          <a:lstStyle/>
          <a:p>
            <a:r>
              <a:rPr lang="en-US" sz="3500" dirty="0">
                <a:latin typeface="Open Sans"/>
                <a:ea typeface="Open Sans"/>
                <a:cs typeface="Open Sans"/>
              </a:rPr>
              <a:t>What questions does qualitative research answer?</a:t>
            </a:r>
            <a:br>
              <a:rPr lang="en-US" dirty="0"/>
            </a:br>
            <a:br>
              <a:rPr lang="en-US" dirty="0"/>
            </a:br>
            <a:endParaRPr lang="en-US" sz="1600">
              <a:latin typeface="Open Sans"/>
              <a:ea typeface="Open Sans"/>
              <a:cs typeface="Open Sans"/>
            </a:endParaRPr>
          </a:p>
        </p:txBody>
      </p:sp>
      <p:sp>
        <p:nvSpPr>
          <p:cNvPr id="4" name="Slide Number Placeholder 3">
            <a:extLst>
              <a:ext uri="{FF2B5EF4-FFF2-40B4-BE49-F238E27FC236}">
                <a16:creationId xmlns:a16="http://schemas.microsoft.com/office/drawing/2014/main" id="{7D46CCB6-455E-2F14-A9FF-CD3F90C93150}"/>
              </a:ext>
            </a:extLst>
          </p:cNvPr>
          <p:cNvSpPr>
            <a:spLocks noGrp="1"/>
          </p:cNvSpPr>
          <p:nvPr>
            <p:ph type="sldNum" sz="quarter" idx="12"/>
          </p:nvPr>
        </p:nvSpPr>
        <p:spPr/>
        <p:txBody>
          <a:bodyPr/>
          <a:lstStyle/>
          <a:p>
            <a:fld id="{D57F1E4F-1CFF-5643-939E-217C01CDF565}" type="slidenum">
              <a:rPr lang="en-US" smtClean="0"/>
              <a:pPr/>
              <a:t>5</a:t>
            </a:fld>
            <a:endParaRPr lang="en-US" dirty="0"/>
          </a:p>
        </p:txBody>
      </p:sp>
      <p:pic>
        <p:nvPicPr>
          <p:cNvPr id="14" name="Audio 13">
            <a:hlinkClick r:id="" action="ppaction://media"/>
            <a:extLst>
              <a:ext uri="{FF2B5EF4-FFF2-40B4-BE49-F238E27FC236}">
                <a16:creationId xmlns:a16="http://schemas.microsoft.com/office/drawing/2014/main" id="{6DEA7E58-BEA0-344E-E571-D93B1F2869F5}"/>
              </a:ext>
            </a:extLst>
          </p:cNvPr>
          <p:cNvPicPr>
            <a:picLocks noChangeAspect="1"/>
          </p:cNvPicPr>
          <p:nvPr>
            <a:audioFile r:link="rId3"/>
            <p:extLst>
              <p:ext uri="{DAA4B4D4-6D71-4841-9C94-3DE7FCFB9230}">
                <p14:media xmlns:p14="http://schemas.microsoft.com/office/powerpoint/2010/main" r:embed="rId2"/>
              </p:ext>
            </p:extLst>
          </p:nvPr>
        </p:nvPicPr>
        <p:blipFill>
          <a:blip r:embed="rId6"/>
          <a:srcRect l="-203125" t="-203125" r="-203125" b="-203125"/>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2564205089"/>
      </p:ext>
    </p:extLst>
  </p:cSld>
  <p:clrMapOvr>
    <a:masterClrMapping/>
  </p:clrMapOvr>
  <mc:AlternateContent xmlns:mc="http://schemas.openxmlformats.org/markup-compatibility/2006" xmlns:p14="http://schemas.microsoft.com/office/powerpoint/2010/main">
    <mc:Choice Requires="p14">
      <p:transition spd="slow" p14:dur="2000" advTm="54308"/>
    </mc:Choice>
    <mc:Fallback xmlns="">
      <p:transition spd="slow" advTm="543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14"/>
                </p:tgtEl>
              </p:cMediaNode>
            </p:audio>
          </p:childTnLst>
        </p:cTn>
      </p:par>
    </p:tnLst>
    <p:bldLst>
      <p:bldP spid="2"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BAC37F5-E8EA-9544-8807-DEF2B8617558}"/>
              </a:ext>
            </a:extLst>
          </p:cNvPr>
          <p:cNvSpPr>
            <a:spLocks noGrp="1"/>
          </p:cNvSpPr>
          <p:nvPr>
            <p:ph idx="1"/>
          </p:nvPr>
        </p:nvSpPr>
        <p:spPr>
          <a:xfrm>
            <a:off x="4611757" y="440827"/>
            <a:ext cx="7273501" cy="5664653"/>
          </a:xfrm>
        </p:spPr>
        <p:txBody>
          <a:bodyPr/>
          <a:lstStyle/>
          <a:p>
            <a:r>
              <a:rPr lang="en-US" dirty="0">
                <a:latin typeface="Open Sans Light"/>
                <a:ea typeface="Open Sans Light"/>
                <a:cs typeface="Open Sans Light"/>
              </a:rPr>
              <a:t>Data gathered in qualitative studies helps </a:t>
            </a:r>
            <a:r>
              <a:rPr lang="en-US" b="1" dirty="0">
                <a:latin typeface="Open Sans Light"/>
                <a:ea typeface="Open Sans Light"/>
                <a:cs typeface="Open Sans Light"/>
              </a:rPr>
              <a:t>understand processes </a:t>
            </a:r>
            <a:r>
              <a:rPr lang="en-US" dirty="0">
                <a:latin typeface="Open Sans Light"/>
                <a:ea typeface="Open Sans Light"/>
                <a:cs typeface="Open Sans Light"/>
              </a:rPr>
              <a:t>related to how ideas manifest or to how phenomena unfold in real life.</a:t>
            </a:r>
          </a:p>
          <a:p>
            <a:pPr marL="0" indent="0" algn="ctr">
              <a:buNone/>
            </a:pPr>
            <a:r>
              <a:rPr lang="en-US" dirty="0">
                <a:latin typeface="Open Sans Light"/>
                <a:ea typeface="Open Sans Light"/>
                <a:cs typeface="Open Sans Light"/>
              </a:rPr>
              <a:t>E.g., farmers may narrate how they learnt about and why they eventually undertook AE practices in their plots.</a:t>
            </a:r>
          </a:p>
          <a:p>
            <a:pPr marL="457200" indent="-457200"/>
            <a:r>
              <a:rPr lang="en-US" dirty="0">
                <a:latin typeface="Open Sans Light"/>
                <a:ea typeface="Open Sans Light"/>
                <a:cs typeface="Open Sans Light"/>
              </a:rPr>
              <a:t>The above narrative may reveal factors that facilitated or hindered the adoption of AE practices.</a:t>
            </a:r>
          </a:p>
        </p:txBody>
      </p:sp>
      <p:sp>
        <p:nvSpPr>
          <p:cNvPr id="3" name="Title 2">
            <a:extLst>
              <a:ext uri="{FF2B5EF4-FFF2-40B4-BE49-F238E27FC236}">
                <a16:creationId xmlns:a16="http://schemas.microsoft.com/office/drawing/2014/main" id="{C6C2B99D-8853-1141-BC4D-D8DA7C7672BD}"/>
              </a:ext>
            </a:extLst>
          </p:cNvPr>
          <p:cNvSpPr>
            <a:spLocks noGrp="1"/>
          </p:cNvSpPr>
          <p:nvPr>
            <p:ph type="title"/>
          </p:nvPr>
        </p:nvSpPr>
        <p:spPr>
          <a:xfrm>
            <a:off x="248478" y="440827"/>
            <a:ext cx="3677570" cy="5287670"/>
          </a:xfrm>
        </p:spPr>
        <p:txBody>
          <a:bodyPr/>
          <a:lstStyle/>
          <a:p>
            <a:r>
              <a:rPr lang="en-US" dirty="0"/>
              <a:t>Role of Qualitative Data</a:t>
            </a:r>
          </a:p>
        </p:txBody>
      </p:sp>
      <p:sp>
        <p:nvSpPr>
          <p:cNvPr id="4" name="Slide Number Placeholder 3">
            <a:extLst>
              <a:ext uri="{FF2B5EF4-FFF2-40B4-BE49-F238E27FC236}">
                <a16:creationId xmlns:a16="http://schemas.microsoft.com/office/drawing/2014/main" id="{F9EFC172-10A6-2E71-5B87-60B00F5B307B}"/>
              </a:ext>
            </a:extLst>
          </p:cNvPr>
          <p:cNvSpPr>
            <a:spLocks noGrp="1"/>
          </p:cNvSpPr>
          <p:nvPr>
            <p:ph type="sldNum" sz="quarter" idx="12"/>
          </p:nvPr>
        </p:nvSpPr>
        <p:spPr/>
        <p:txBody>
          <a:bodyPr/>
          <a:lstStyle/>
          <a:p>
            <a:fld id="{D57F1E4F-1CFF-5643-939E-217C01CDF565}" type="slidenum">
              <a:rPr lang="en-US" smtClean="0"/>
              <a:pPr/>
              <a:t>6</a:t>
            </a:fld>
            <a:endParaRPr lang="en-US" dirty="0"/>
          </a:p>
        </p:txBody>
      </p:sp>
      <p:pic>
        <p:nvPicPr>
          <p:cNvPr id="27" name="Audio 26">
            <a:hlinkClick r:id="" action="ppaction://media"/>
            <a:extLst>
              <a:ext uri="{FF2B5EF4-FFF2-40B4-BE49-F238E27FC236}">
                <a16:creationId xmlns:a16="http://schemas.microsoft.com/office/drawing/2014/main" id="{2EA0CD96-81AD-C58F-3E8C-32367B7AF4CC}"/>
              </a:ext>
            </a:extLst>
          </p:cNvPr>
          <p:cNvPicPr>
            <a:picLocks noChangeAspect="1"/>
          </p:cNvPicPr>
          <p:nvPr>
            <a:audioFile r:link="rId3"/>
            <p:extLst>
              <p:ext uri="{DAA4B4D4-6D71-4841-9C94-3DE7FCFB9230}">
                <p14:media xmlns:p14="http://schemas.microsoft.com/office/powerpoint/2010/main" r:embed="rId2"/>
              </p:ext>
            </p:extLst>
          </p:nvPr>
        </p:nvPicPr>
        <p:blipFill>
          <a:blip r:embed="rId6"/>
          <a:srcRect l="-203125" t="-203125" r="-203125" b="-203125"/>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3046286083"/>
      </p:ext>
    </p:extLst>
  </p:cSld>
  <p:clrMapOvr>
    <a:masterClrMapping/>
  </p:clrMapOvr>
  <mc:AlternateContent xmlns:mc="http://schemas.openxmlformats.org/markup-compatibility/2006" xmlns:p14="http://schemas.microsoft.com/office/powerpoint/2010/main">
    <mc:Choice Requires="p14">
      <p:transition spd="slow" p14:dur="2000" advTm="37203"/>
    </mc:Choice>
    <mc:Fallback xmlns="">
      <p:transition spd="slow" advTm="372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27"/>
                </p:tgtEl>
              </p:cMediaNode>
            </p:audio>
          </p:childTnLst>
        </p:cTn>
      </p:par>
    </p:tnLst>
    <p:bldLst>
      <p:bldP spid="2"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BAC37F5-E8EA-9544-8807-DEF2B8617558}"/>
              </a:ext>
            </a:extLst>
          </p:cNvPr>
          <p:cNvSpPr>
            <a:spLocks noGrp="1"/>
          </p:cNvSpPr>
          <p:nvPr>
            <p:ph idx="1"/>
          </p:nvPr>
        </p:nvSpPr>
        <p:spPr>
          <a:xfrm>
            <a:off x="4411980" y="440827"/>
            <a:ext cx="7697724" cy="6029777"/>
          </a:xfrm>
        </p:spPr>
        <p:txBody>
          <a:bodyPr/>
          <a:lstStyle/>
          <a:p>
            <a:r>
              <a:rPr lang="en-US" dirty="0">
                <a:latin typeface="Open Sans Light"/>
                <a:ea typeface="Open Sans Light"/>
                <a:cs typeface="Open Sans Light"/>
              </a:rPr>
              <a:t>It helps develop a clearer picture of what factors govern </a:t>
            </a:r>
            <a:r>
              <a:rPr lang="en-US" b="1" dirty="0">
                <a:latin typeface="Open Sans Light"/>
                <a:ea typeface="Open Sans Light"/>
                <a:cs typeface="Open Sans Light"/>
              </a:rPr>
              <a:t>people’s views and beliefs </a:t>
            </a:r>
            <a:r>
              <a:rPr lang="en-US" dirty="0">
                <a:latin typeface="Open Sans Light"/>
                <a:ea typeface="Open Sans Light"/>
                <a:cs typeface="Open Sans Light"/>
              </a:rPr>
              <a:t>about a topic or a practice.</a:t>
            </a:r>
          </a:p>
          <a:p>
            <a:pPr marL="0" indent="0" algn="ctr">
              <a:buNone/>
            </a:pPr>
            <a:r>
              <a:rPr lang="en-US" dirty="0">
                <a:latin typeface="Open Sans Light"/>
                <a:ea typeface="Open Sans Light"/>
                <a:cs typeface="Open Sans Light"/>
              </a:rPr>
              <a:t>E.g., the exploration of farmers’ perspectives towards AE practices.</a:t>
            </a:r>
          </a:p>
          <a:p>
            <a:r>
              <a:rPr lang="en-US" dirty="0">
                <a:latin typeface="Open Sans Light"/>
                <a:ea typeface="Open Sans Light"/>
                <a:cs typeface="Open Sans Light"/>
              </a:rPr>
              <a:t>Different from quantitative approaches that use quantifiable categories and their relationships to build models to produce estimates about </a:t>
            </a:r>
            <a:r>
              <a:rPr lang="en-US" dirty="0" err="1">
                <a:latin typeface="Open Sans Light"/>
                <a:ea typeface="Open Sans Light"/>
                <a:cs typeface="Open Sans Light"/>
              </a:rPr>
              <a:t>behaviours</a:t>
            </a:r>
            <a:r>
              <a:rPr lang="en-US" dirty="0">
                <a:latin typeface="Open Sans Light"/>
                <a:ea typeface="Open Sans Light"/>
                <a:cs typeface="Open Sans Light"/>
              </a:rPr>
              <a:t>.</a:t>
            </a:r>
          </a:p>
          <a:p>
            <a:r>
              <a:rPr lang="en-US" dirty="0">
                <a:latin typeface="Open Sans Light"/>
                <a:ea typeface="Open Sans Light"/>
                <a:cs typeface="Open Sans Light"/>
              </a:rPr>
              <a:t>Qualitative approaches use people's cultural beliefs, norms, traditions and values to build a model.</a:t>
            </a:r>
          </a:p>
          <a:p>
            <a:pPr indent="-285750">
              <a:lnSpc>
                <a:spcPct val="100000"/>
              </a:lnSpc>
              <a:spcAft>
                <a:spcPts val="0"/>
              </a:spcAft>
            </a:pPr>
            <a:r>
              <a:rPr lang="en-US" dirty="0">
                <a:latin typeface="Open Sans Light"/>
                <a:ea typeface="Open Sans Light"/>
                <a:cs typeface="Open Sans Light"/>
              </a:rPr>
              <a:t>Exploring farmers’ perspectives towards AE practices may explain why they are/are not in </a:t>
            </a:r>
            <a:r>
              <a:rPr lang="en-US" dirty="0" err="1">
                <a:latin typeface="Open Sans Light"/>
                <a:ea typeface="Open Sans Light"/>
                <a:cs typeface="Open Sans Light"/>
              </a:rPr>
              <a:t>favour</a:t>
            </a:r>
            <a:r>
              <a:rPr lang="en-US" dirty="0">
                <a:latin typeface="Open Sans Light"/>
                <a:ea typeface="Open Sans Light"/>
                <a:cs typeface="Open Sans Light"/>
              </a:rPr>
              <a:t> of them and what factors support/hinder their adoption. </a:t>
            </a:r>
          </a:p>
          <a:p>
            <a:pPr marL="342900" lvl="1" indent="-285750">
              <a:buSzPct val="100000"/>
            </a:pPr>
            <a:endParaRPr lang="en-US" dirty="0">
              <a:latin typeface="Open Sans Light"/>
              <a:ea typeface="Open Sans Light"/>
              <a:cs typeface="Open Sans Light"/>
            </a:endParaRPr>
          </a:p>
        </p:txBody>
      </p:sp>
      <p:sp>
        <p:nvSpPr>
          <p:cNvPr id="3" name="Title 2">
            <a:extLst>
              <a:ext uri="{FF2B5EF4-FFF2-40B4-BE49-F238E27FC236}">
                <a16:creationId xmlns:a16="http://schemas.microsoft.com/office/drawing/2014/main" id="{C6C2B99D-8853-1141-BC4D-D8DA7C7672BD}"/>
              </a:ext>
            </a:extLst>
          </p:cNvPr>
          <p:cNvSpPr>
            <a:spLocks noGrp="1"/>
          </p:cNvSpPr>
          <p:nvPr>
            <p:ph type="title"/>
          </p:nvPr>
        </p:nvSpPr>
        <p:spPr>
          <a:xfrm>
            <a:off x="248478" y="440827"/>
            <a:ext cx="3677570" cy="5287670"/>
          </a:xfrm>
        </p:spPr>
        <p:txBody>
          <a:bodyPr/>
          <a:lstStyle/>
          <a:p>
            <a:r>
              <a:rPr lang="en-US" dirty="0"/>
              <a:t>Role of Qualitative Data</a:t>
            </a:r>
          </a:p>
        </p:txBody>
      </p:sp>
      <p:sp>
        <p:nvSpPr>
          <p:cNvPr id="4" name="Slide Number Placeholder 3">
            <a:extLst>
              <a:ext uri="{FF2B5EF4-FFF2-40B4-BE49-F238E27FC236}">
                <a16:creationId xmlns:a16="http://schemas.microsoft.com/office/drawing/2014/main" id="{2CDD3DD8-A37F-611F-F2AB-FA19BF2E2DC9}"/>
              </a:ext>
            </a:extLst>
          </p:cNvPr>
          <p:cNvSpPr>
            <a:spLocks noGrp="1"/>
          </p:cNvSpPr>
          <p:nvPr>
            <p:ph type="sldNum" sz="quarter" idx="12"/>
          </p:nvPr>
        </p:nvSpPr>
        <p:spPr/>
        <p:txBody>
          <a:bodyPr/>
          <a:lstStyle/>
          <a:p>
            <a:fld id="{D57F1E4F-1CFF-5643-939E-217C01CDF565}" type="slidenum">
              <a:rPr lang="en-US" smtClean="0"/>
              <a:pPr/>
              <a:t>7</a:t>
            </a:fld>
            <a:endParaRPr lang="en-US" dirty="0"/>
          </a:p>
        </p:txBody>
      </p:sp>
      <p:pic>
        <p:nvPicPr>
          <p:cNvPr id="35" name="Audio 34">
            <a:hlinkClick r:id="" action="ppaction://media"/>
            <a:extLst>
              <a:ext uri="{FF2B5EF4-FFF2-40B4-BE49-F238E27FC236}">
                <a16:creationId xmlns:a16="http://schemas.microsoft.com/office/drawing/2014/main" id="{AB0BFAE9-D564-2323-C99C-8FB2F829D5E4}"/>
              </a:ext>
            </a:extLst>
          </p:cNvPr>
          <p:cNvPicPr>
            <a:picLocks noChangeAspect="1"/>
          </p:cNvPicPr>
          <p:nvPr>
            <a:audioFile r:link="rId3"/>
            <p:extLst>
              <p:ext uri="{DAA4B4D4-6D71-4841-9C94-3DE7FCFB9230}">
                <p14:media xmlns:p14="http://schemas.microsoft.com/office/powerpoint/2010/main" r:embed="rId2"/>
              </p:ext>
            </p:extLst>
          </p:nvPr>
        </p:nvPicPr>
        <p:blipFill>
          <a:blip r:embed="rId6"/>
          <a:srcRect l="-203125" t="-203125" r="-203125" b="-203125"/>
          <a:stretch>
            <a:fillRect/>
          </a:stretch>
        </p:blipFill>
        <p:spPr>
          <a:xfrm>
            <a:off x="10052304" y="4718304"/>
            <a:ext cx="2057400" cy="2057400"/>
          </a:xfrm>
          <a:prstGeom prst="ellipse">
            <a:avLst/>
          </a:prstGeom>
        </p:spPr>
      </p:pic>
      <p:sp>
        <p:nvSpPr>
          <p:cNvPr id="5" name="Rectangle: Rounded Corners 4">
            <a:extLst>
              <a:ext uri="{FF2B5EF4-FFF2-40B4-BE49-F238E27FC236}">
                <a16:creationId xmlns:a16="http://schemas.microsoft.com/office/drawing/2014/main" id="{D3F7A39E-2DF9-9B32-418D-82EDC5000011}"/>
              </a:ext>
            </a:extLst>
          </p:cNvPr>
          <p:cNvSpPr/>
          <p:nvPr/>
        </p:nvSpPr>
        <p:spPr>
          <a:xfrm>
            <a:off x="4359079" y="575241"/>
            <a:ext cx="7750625" cy="522513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bg1"/>
                </a:solidFill>
                <a:latin typeface="Calibri"/>
                <a:cs typeface="Calibri"/>
              </a:rPr>
              <a:t>E.g</a:t>
            </a:r>
            <a:r>
              <a:rPr lang="en-US" sz="2800" dirty="0">
                <a:solidFill>
                  <a:schemeClr val="bg1"/>
                </a:solidFill>
                <a:latin typeface="Calibri"/>
                <a:cs typeface="Calibri"/>
              </a:rPr>
              <a:t>,  the cultural beliefs attached to particular crops such as the taboo attached to the Bambara Groundnut in Malawi in the past. People believed that only women who had already lost a child could plant it, otherwise there was the risk to attract death to the household. Similarly, there were other life/death symbolisms and witchcraft practices attached to the nut.</a:t>
            </a:r>
            <a:endParaRPr lang="en-US" sz="2800" dirty="0">
              <a:solidFill>
                <a:schemeClr val="bg1"/>
              </a:solidFill>
              <a:ea typeface="Open Sans"/>
              <a:cs typeface="Open Sans"/>
            </a:endParaRPr>
          </a:p>
        </p:txBody>
      </p:sp>
    </p:spTree>
    <p:custDataLst>
      <p:tags r:id="rId1"/>
    </p:custDataLst>
    <p:extLst>
      <p:ext uri="{BB962C8B-B14F-4D97-AF65-F5344CB8AC3E}">
        <p14:creationId xmlns:p14="http://schemas.microsoft.com/office/powerpoint/2010/main" val="1239764420"/>
      </p:ext>
    </p:extLst>
  </p:cSld>
  <p:clrMapOvr>
    <a:masterClrMapping/>
  </p:clrMapOvr>
  <mc:AlternateContent xmlns:mc="http://schemas.openxmlformats.org/markup-compatibility/2006" xmlns:p14="http://schemas.microsoft.com/office/powerpoint/2010/main">
    <mc:Choice Requires="p14">
      <p:transition spd="slow" p14:dur="2000" advTm="108631"/>
    </mc:Choice>
    <mc:Fallback xmlns="">
      <p:transition spd="slow" advTm="1086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35"/>
                </p:tgtEl>
              </p:cMediaNode>
            </p:audio>
          </p:childTnLst>
        </p:cTn>
      </p:par>
    </p:tnLst>
    <p:bldLst>
      <p:bldP spid="2" grpId="0" uiExpand="1" build="p"/>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BAC37F5-E8EA-9544-8807-DEF2B8617558}"/>
              </a:ext>
            </a:extLst>
          </p:cNvPr>
          <p:cNvSpPr>
            <a:spLocks noGrp="1"/>
          </p:cNvSpPr>
          <p:nvPr>
            <p:ph idx="1"/>
          </p:nvPr>
        </p:nvSpPr>
        <p:spPr>
          <a:xfrm>
            <a:off x="4502426" y="440827"/>
            <a:ext cx="7382832" cy="5751251"/>
          </a:xfrm>
        </p:spPr>
        <p:txBody>
          <a:bodyPr/>
          <a:lstStyle/>
          <a:p>
            <a:pPr lvl="0"/>
            <a:r>
              <a:rPr lang="en-US" dirty="0"/>
              <a:t>It reveals situated </a:t>
            </a:r>
            <a:r>
              <a:rPr lang="en-US" b="1" dirty="0"/>
              <a:t>meanings and insights </a:t>
            </a:r>
            <a:r>
              <a:rPr lang="en-US" dirty="0"/>
              <a:t>that are common within one or more societal groups.</a:t>
            </a:r>
          </a:p>
          <a:p>
            <a:pPr lvl="0"/>
            <a:r>
              <a:rPr lang="en-US" dirty="0"/>
              <a:t>It differs from quantitative approaches that attribute meaning through categorizing and codifying variables</a:t>
            </a:r>
          </a:p>
          <a:p>
            <a:pPr marL="914400" lvl="1" indent="-282575">
              <a:buFont typeface="+mj-lt"/>
              <a:buAutoNum type="arabicParenR"/>
            </a:pPr>
            <a:r>
              <a:rPr lang="en-US" dirty="0"/>
              <a:t>E.g., women’s experiences and their meanings within communities or groups may improve gender equity.</a:t>
            </a:r>
          </a:p>
          <a:p>
            <a:pPr marL="914400" lvl="1" indent="-282575">
              <a:buFont typeface="+mj-lt"/>
              <a:buAutoNum type="arabicParenR"/>
            </a:pPr>
            <a:r>
              <a:rPr lang="en-US" dirty="0"/>
              <a:t>E.g., </a:t>
            </a:r>
            <a:r>
              <a:rPr lang="en-GB" dirty="0"/>
              <a:t>Bambara Groundnut crop. A quantitative approach would have identified low adoption levels or a low market demand, without exploring the belief system that influences those factors.</a:t>
            </a:r>
            <a:endParaRPr lang="en-US" dirty="0"/>
          </a:p>
        </p:txBody>
      </p:sp>
      <p:sp>
        <p:nvSpPr>
          <p:cNvPr id="3" name="Title 2">
            <a:extLst>
              <a:ext uri="{FF2B5EF4-FFF2-40B4-BE49-F238E27FC236}">
                <a16:creationId xmlns:a16="http://schemas.microsoft.com/office/drawing/2014/main" id="{C6C2B99D-8853-1141-BC4D-D8DA7C7672BD}"/>
              </a:ext>
            </a:extLst>
          </p:cNvPr>
          <p:cNvSpPr>
            <a:spLocks noGrp="1"/>
          </p:cNvSpPr>
          <p:nvPr>
            <p:ph type="title"/>
          </p:nvPr>
        </p:nvSpPr>
        <p:spPr>
          <a:xfrm>
            <a:off x="248478" y="440827"/>
            <a:ext cx="3677570" cy="5287670"/>
          </a:xfrm>
        </p:spPr>
        <p:txBody>
          <a:bodyPr/>
          <a:lstStyle/>
          <a:p>
            <a:r>
              <a:rPr lang="en-US" dirty="0"/>
              <a:t>Role of Qualitative Data</a:t>
            </a:r>
          </a:p>
        </p:txBody>
      </p:sp>
      <p:sp>
        <p:nvSpPr>
          <p:cNvPr id="4" name="Slide Number Placeholder 3">
            <a:extLst>
              <a:ext uri="{FF2B5EF4-FFF2-40B4-BE49-F238E27FC236}">
                <a16:creationId xmlns:a16="http://schemas.microsoft.com/office/drawing/2014/main" id="{D53B2CB9-6568-FE24-59BD-7E93A0BAFF7B}"/>
              </a:ext>
            </a:extLst>
          </p:cNvPr>
          <p:cNvSpPr>
            <a:spLocks noGrp="1"/>
          </p:cNvSpPr>
          <p:nvPr>
            <p:ph type="sldNum" sz="quarter" idx="12"/>
          </p:nvPr>
        </p:nvSpPr>
        <p:spPr/>
        <p:txBody>
          <a:bodyPr/>
          <a:lstStyle/>
          <a:p>
            <a:fld id="{D57F1E4F-1CFF-5643-939E-217C01CDF565}" type="slidenum">
              <a:rPr lang="en-US" smtClean="0"/>
              <a:pPr/>
              <a:t>8</a:t>
            </a:fld>
            <a:endParaRPr lang="en-US" dirty="0"/>
          </a:p>
        </p:txBody>
      </p:sp>
      <p:pic>
        <p:nvPicPr>
          <p:cNvPr id="7" name="Audio 6">
            <a:hlinkClick r:id="" action="ppaction://media"/>
            <a:extLst>
              <a:ext uri="{FF2B5EF4-FFF2-40B4-BE49-F238E27FC236}">
                <a16:creationId xmlns:a16="http://schemas.microsoft.com/office/drawing/2014/main" id="{44C75DA9-DEB4-D928-8E33-C98074473C7D}"/>
              </a:ext>
            </a:extLst>
          </p:cNvPr>
          <p:cNvPicPr>
            <a:picLocks noChangeAspect="1"/>
          </p:cNvPicPr>
          <p:nvPr>
            <a:audioFile r:link="rId3"/>
            <p:extLst>
              <p:ext uri="{DAA4B4D4-6D71-4841-9C94-3DE7FCFB9230}">
                <p14:media xmlns:p14="http://schemas.microsoft.com/office/powerpoint/2010/main" r:embed="rId2"/>
              </p:ext>
            </p:extLst>
          </p:nvPr>
        </p:nvPicPr>
        <p:blipFill>
          <a:blip r:embed="rId6"/>
          <a:srcRect l="-203125" t="-203125" r="-203125" b="-203125"/>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1192479784"/>
      </p:ext>
    </p:extLst>
  </p:cSld>
  <p:clrMapOvr>
    <a:masterClrMapping/>
  </p:clrMapOvr>
  <mc:AlternateContent xmlns:mc="http://schemas.openxmlformats.org/markup-compatibility/2006" xmlns:p14="http://schemas.microsoft.com/office/powerpoint/2010/main">
    <mc:Choice Requires="p14">
      <p:transition spd="slow" p14:dur="2000" advTm="69993"/>
    </mc:Choice>
    <mc:Fallback xmlns="">
      <p:transition spd="slow" advTm="699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7"/>
                </p:tgtEl>
              </p:cMediaNode>
            </p:audio>
          </p:childTnLst>
        </p:cTn>
      </p:par>
    </p:tnLst>
    <p:bldLst>
      <p:bldP spid="2"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BAC37F5-E8EA-9544-8807-DEF2B8617558}"/>
              </a:ext>
            </a:extLst>
          </p:cNvPr>
          <p:cNvSpPr>
            <a:spLocks noGrp="1"/>
          </p:cNvSpPr>
          <p:nvPr>
            <p:ph idx="1"/>
          </p:nvPr>
        </p:nvSpPr>
        <p:spPr>
          <a:xfrm>
            <a:off x="4400551" y="440827"/>
            <a:ext cx="7703820" cy="5664653"/>
          </a:xfrm>
        </p:spPr>
        <p:txBody>
          <a:bodyPr/>
          <a:lstStyle/>
          <a:p>
            <a:pPr lvl="0"/>
            <a:r>
              <a:rPr lang="en-US" dirty="0"/>
              <a:t>It can (but doesn’t have to) be </a:t>
            </a:r>
            <a:r>
              <a:rPr lang="en-US" b="1" dirty="0"/>
              <a:t>combined with quantitative</a:t>
            </a:r>
            <a:r>
              <a:rPr lang="en-US" dirty="0"/>
              <a:t> data to generate results that can feedback into policies and projects.</a:t>
            </a:r>
          </a:p>
          <a:p>
            <a:pPr marL="457200" lvl="1" indent="0" algn="ctr">
              <a:buNone/>
            </a:pPr>
            <a:r>
              <a:rPr lang="en-US" dirty="0"/>
              <a:t>E.g., stakeholders’ (e.g., farmers and NGOs) insights can reveal the need for better access to water to improve crop yields.  </a:t>
            </a:r>
          </a:p>
        </p:txBody>
      </p:sp>
      <p:sp>
        <p:nvSpPr>
          <p:cNvPr id="3" name="Title 2">
            <a:extLst>
              <a:ext uri="{FF2B5EF4-FFF2-40B4-BE49-F238E27FC236}">
                <a16:creationId xmlns:a16="http://schemas.microsoft.com/office/drawing/2014/main" id="{C6C2B99D-8853-1141-BC4D-D8DA7C7672BD}"/>
              </a:ext>
            </a:extLst>
          </p:cNvPr>
          <p:cNvSpPr>
            <a:spLocks noGrp="1"/>
          </p:cNvSpPr>
          <p:nvPr>
            <p:ph type="title"/>
          </p:nvPr>
        </p:nvSpPr>
        <p:spPr>
          <a:xfrm>
            <a:off x="248478" y="440827"/>
            <a:ext cx="3677570" cy="5287670"/>
          </a:xfrm>
        </p:spPr>
        <p:txBody>
          <a:bodyPr/>
          <a:lstStyle/>
          <a:p>
            <a:r>
              <a:rPr lang="en-US" dirty="0"/>
              <a:t>Role of Qualitative Data</a:t>
            </a:r>
          </a:p>
        </p:txBody>
      </p:sp>
      <p:sp>
        <p:nvSpPr>
          <p:cNvPr id="4" name="Slide Number Placeholder 3">
            <a:extLst>
              <a:ext uri="{FF2B5EF4-FFF2-40B4-BE49-F238E27FC236}">
                <a16:creationId xmlns:a16="http://schemas.microsoft.com/office/drawing/2014/main" id="{A8BCE47A-A726-5BF2-050A-BA10DB6B3946}"/>
              </a:ext>
            </a:extLst>
          </p:cNvPr>
          <p:cNvSpPr>
            <a:spLocks noGrp="1"/>
          </p:cNvSpPr>
          <p:nvPr>
            <p:ph type="sldNum" sz="quarter" idx="12"/>
          </p:nvPr>
        </p:nvSpPr>
        <p:spPr/>
        <p:txBody>
          <a:bodyPr/>
          <a:lstStyle/>
          <a:p>
            <a:fld id="{D57F1E4F-1CFF-5643-939E-217C01CDF565}" type="slidenum">
              <a:rPr lang="en-US" smtClean="0"/>
              <a:pPr/>
              <a:t>9</a:t>
            </a:fld>
            <a:endParaRPr lang="en-US" dirty="0"/>
          </a:p>
        </p:txBody>
      </p:sp>
      <p:pic>
        <p:nvPicPr>
          <p:cNvPr id="19" name="Audio 18">
            <a:hlinkClick r:id="" action="ppaction://media"/>
            <a:extLst>
              <a:ext uri="{FF2B5EF4-FFF2-40B4-BE49-F238E27FC236}">
                <a16:creationId xmlns:a16="http://schemas.microsoft.com/office/drawing/2014/main" id="{0348AC58-05F3-BB36-AF36-2AB63B5C97CB}"/>
              </a:ext>
            </a:extLst>
          </p:cNvPr>
          <p:cNvPicPr>
            <a:picLocks noChangeAspect="1"/>
          </p:cNvPicPr>
          <p:nvPr>
            <a:audioFile r:link="rId3"/>
            <p:extLst>
              <p:ext uri="{DAA4B4D4-6D71-4841-9C94-3DE7FCFB9230}">
                <p14:media xmlns:p14="http://schemas.microsoft.com/office/powerpoint/2010/main" r:embed="rId2"/>
              </p:ext>
            </p:extLst>
          </p:nvPr>
        </p:nvPicPr>
        <p:blipFill>
          <a:blip r:embed="rId6"/>
          <a:srcRect l="-203125" t="-203125" r="-203125" b="-203125"/>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438634056"/>
      </p:ext>
    </p:extLst>
  </p:cSld>
  <p:clrMapOvr>
    <a:masterClrMapping/>
  </p:clrMapOvr>
  <mc:AlternateContent xmlns:mc="http://schemas.openxmlformats.org/markup-compatibility/2006" xmlns:p14="http://schemas.microsoft.com/office/powerpoint/2010/main">
    <mc:Choice Requires="p14">
      <p:transition spd="slow" p14:dur="2000" advTm="43983"/>
    </mc:Choice>
    <mc:Fallback xmlns="">
      <p:transition spd="slow" advTm="439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19"/>
                </p:tgtEl>
              </p:cMediaNode>
            </p:audio>
          </p:childTnLst>
        </p:cTn>
      </p:par>
    </p:tnLst>
    <p:bldLst>
      <p:bldP spid="2" grpId="0" build="p"/>
    </p:bldLst>
  </p:timing>
</p:sld>
</file>

<file path=ppt/tags/tag1.xml><?xml version="1.0" encoding="utf-8"?>
<p:tagLst xmlns:a="http://schemas.openxmlformats.org/drawingml/2006/main" xmlns:r="http://schemas.openxmlformats.org/officeDocument/2006/relationships" xmlns:p="http://schemas.openxmlformats.org/presentationml/2006/main">
  <p:tag name="TIMING" val="|4.4|1.8|7.7|6.4"/>
</p:tagLst>
</file>

<file path=ppt/tags/tag10.xml><?xml version="1.0" encoding="utf-8"?>
<p:tagLst xmlns:a="http://schemas.openxmlformats.org/drawingml/2006/main" xmlns:r="http://schemas.openxmlformats.org/officeDocument/2006/relationships" xmlns:p="http://schemas.openxmlformats.org/presentationml/2006/main">
  <p:tag name="TIMING" val="|1.5|43.4"/>
</p:tagLst>
</file>

<file path=ppt/tags/tag2.xml><?xml version="1.0" encoding="utf-8"?>
<p:tagLst xmlns:a="http://schemas.openxmlformats.org/drawingml/2006/main" xmlns:r="http://schemas.openxmlformats.org/officeDocument/2006/relationships" xmlns:p="http://schemas.openxmlformats.org/presentationml/2006/main">
  <p:tag name="TIMING" val="|2|25.3"/>
</p:tagLst>
</file>

<file path=ppt/tags/tag3.xml><?xml version="1.0" encoding="utf-8"?>
<p:tagLst xmlns:a="http://schemas.openxmlformats.org/drawingml/2006/main" xmlns:r="http://schemas.openxmlformats.org/officeDocument/2006/relationships" xmlns:p="http://schemas.openxmlformats.org/presentationml/2006/main">
  <p:tag name="TIMING" val="|2.1|10.4|10.7"/>
</p:tagLst>
</file>

<file path=ppt/tags/tag4.xml><?xml version="1.0" encoding="utf-8"?>
<p:tagLst xmlns:a="http://schemas.openxmlformats.org/drawingml/2006/main" xmlns:r="http://schemas.openxmlformats.org/officeDocument/2006/relationships" xmlns:p="http://schemas.openxmlformats.org/presentationml/2006/main">
  <p:tag name="TIMING" val="|2|12.9"/>
</p:tagLst>
</file>

<file path=ppt/tags/tag5.xml><?xml version="1.0" encoding="utf-8"?>
<p:tagLst xmlns:a="http://schemas.openxmlformats.org/drawingml/2006/main" xmlns:r="http://schemas.openxmlformats.org/officeDocument/2006/relationships" xmlns:p="http://schemas.openxmlformats.org/presentationml/2006/main">
  <p:tag name="TIMING" val="|3.4|40.8"/>
</p:tagLst>
</file>

<file path=ppt/tags/tag6.xml><?xml version="1.0" encoding="utf-8"?>
<p:tagLst xmlns:a="http://schemas.openxmlformats.org/drawingml/2006/main" xmlns:r="http://schemas.openxmlformats.org/officeDocument/2006/relationships" xmlns:p="http://schemas.openxmlformats.org/presentationml/2006/main">
  <p:tag name="TIMING" val="|1.3|23.3"/>
</p:tagLst>
</file>

<file path=ppt/tags/tag7.xml><?xml version="1.0" encoding="utf-8"?>
<p:tagLst xmlns:a="http://schemas.openxmlformats.org/drawingml/2006/main" xmlns:r="http://schemas.openxmlformats.org/officeDocument/2006/relationships" xmlns:p="http://schemas.openxmlformats.org/presentationml/2006/main">
  <p:tag name="TIMING" val="|2.1|19.6"/>
</p:tagLst>
</file>

<file path=ppt/tags/tag8.xml><?xml version="1.0" encoding="utf-8"?>
<p:tagLst xmlns:a="http://schemas.openxmlformats.org/drawingml/2006/main" xmlns:r="http://schemas.openxmlformats.org/officeDocument/2006/relationships" xmlns:p="http://schemas.openxmlformats.org/presentationml/2006/main">
  <p:tag name="TIMING" val="|7.2|5|4.4"/>
</p:tagLst>
</file>

<file path=ppt/tags/tag9.xml><?xml version="1.0" encoding="utf-8"?>
<p:tagLst xmlns:a="http://schemas.openxmlformats.org/drawingml/2006/main" xmlns:r="http://schemas.openxmlformats.org/officeDocument/2006/relationships" xmlns:p="http://schemas.openxmlformats.org/presentationml/2006/main">
  <p:tag name="TIMING" val="|8.6|12.1|29.5"/>
</p:tagLst>
</file>

<file path=ppt/theme/theme1.xml><?xml version="1.0" encoding="utf-8"?>
<a:theme xmlns:a="http://schemas.openxmlformats.org/drawingml/2006/main" name="SSD theme test">
  <a:themeElements>
    <a:clrScheme name="Custom 1">
      <a:dk1>
        <a:srgbClr val="000000"/>
      </a:dk1>
      <a:lt1>
        <a:srgbClr val="FFFFFF"/>
      </a:lt1>
      <a:dk2>
        <a:srgbClr val="D32229"/>
      </a:dk2>
      <a:lt2>
        <a:srgbClr val="B4DCFA"/>
      </a:lt2>
      <a:accent1>
        <a:srgbClr val="D32229"/>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Stats4SD">
      <a:majorFont>
        <a:latin typeface="Open Sans bold"/>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tx2"/>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Presentation Template 2020" id="{D9D75D7A-2897-7944-9B9E-254A93E2FF7A}" vid="{E1D2C135-042D-C447-9B23-534A4978FAE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Role of qualitative data S1 Draft</Template>
  <TotalTime>1</TotalTime>
  <Words>2638</Words>
  <Application>Microsoft Macintosh PowerPoint</Application>
  <PresentationFormat>Widescreen</PresentationFormat>
  <Paragraphs>128</Paragraphs>
  <Slides>16</Slides>
  <Notes>16</Notes>
  <HiddenSlides>0</HiddenSlides>
  <MMClips>16</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vt:i4>
      </vt:variant>
    </vt:vector>
  </HeadingPairs>
  <TitlesOfParts>
    <vt:vector size="22" baseType="lpstr">
      <vt:lpstr>Calibri</vt:lpstr>
      <vt:lpstr>Open Sans</vt:lpstr>
      <vt:lpstr>Open Sans Light</vt:lpstr>
      <vt:lpstr>Arial</vt:lpstr>
      <vt:lpstr>Open Sans SemiBold</vt:lpstr>
      <vt:lpstr>SSD theme test</vt:lpstr>
      <vt:lpstr>Qualitative Data Management</vt:lpstr>
      <vt:lpstr>The role of Qualitative Data</vt:lpstr>
      <vt:lpstr>Objectives</vt:lpstr>
      <vt:lpstr>Purpose of  Qualitative &amp; Quantitative Research</vt:lpstr>
      <vt:lpstr>What questions does qualitative research answer?  </vt:lpstr>
      <vt:lpstr>Role of Qualitative Data</vt:lpstr>
      <vt:lpstr>Role of Qualitative Data</vt:lpstr>
      <vt:lpstr>Role of Qualitative Data</vt:lpstr>
      <vt:lpstr>Role of Qualitative Data</vt:lpstr>
      <vt:lpstr>Qualitative Data  collection tools</vt:lpstr>
      <vt:lpstr>Features of Qualitative Data</vt:lpstr>
      <vt:lpstr>Example of Qualitative Data</vt:lpstr>
      <vt:lpstr>Qualitative Data Flow</vt:lpstr>
      <vt:lpstr>Challenges of Qualitative data management vs  Quantitative data management</vt:lpstr>
      <vt:lpstr>Useful resources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[Role of Qualitative Data]</dc:title>
  <dc:creator>Romina De Angelis</dc:creator>
  <cp:lastModifiedBy>Emily Nevitt</cp:lastModifiedBy>
  <cp:revision>676</cp:revision>
  <dcterms:created xsi:type="dcterms:W3CDTF">2023-05-02T10:37:51Z</dcterms:created>
  <dcterms:modified xsi:type="dcterms:W3CDTF">2024-02-05T17:48:21Z</dcterms:modified>
</cp:coreProperties>
</file>